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09" r:id="rId3"/>
    <p:sldId id="310" r:id="rId4"/>
    <p:sldId id="321" r:id="rId5"/>
    <p:sldId id="316" r:id="rId6"/>
    <p:sldId id="329" r:id="rId7"/>
    <p:sldId id="331" r:id="rId8"/>
    <p:sldId id="320" r:id="rId9"/>
    <p:sldId id="330" r:id="rId10"/>
    <p:sldId id="327" r:id="rId11"/>
    <p:sldId id="326" r:id="rId12"/>
    <p:sldId id="318" r:id="rId13"/>
    <p:sldId id="319" r:id="rId14"/>
    <p:sldId id="317" r:id="rId15"/>
    <p:sldId id="328" r:id="rId16"/>
    <p:sldId id="298" r:id="rId17"/>
    <p:sldId id="289" r:id="rId18"/>
    <p:sldId id="288" r:id="rId19"/>
    <p:sldId id="299" r:id="rId20"/>
    <p:sldId id="272" r:id="rId21"/>
    <p:sldId id="259" r:id="rId22"/>
    <p:sldId id="31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FA031A-4D31-4AEE-8DCB-44C85EA436EB}" v="564" dt="2020-06-17T23:23:29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660"/>
  </p:normalViewPr>
  <p:slideViewPr>
    <p:cSldViewPr snapToGrid="0">
      <p:cViewPr varScale="1">
        <p:scale>
          <a:sx n="95" d="100"/>
          <a:sy n="95" d="100"/>
        </p:scale>
        <p:origin x="96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-Chih Lin" userId="f1ba3ba5-e185-404b-b55f-b2be90e2bdc2" providerId="ADAL" clId="{794224D3-789D-47BB-A0D2-62C663EDB1CA}"/>
    <pc:docChg chg="undo custSel addSld delSld modSld sldOrd">
      <pc:chgData name="Ming-Chih Lin" userId="f1ba3ba5-e185-404b-b55f-b2be90e2bdc2" providerId="ADAL" clId="{794224D3-789D-47BB-A0D2-62C663EDB1CA}" dt="2020-06-01T23:07:13.749" v="1270"/>
      <pc:docMkLst>
        <pc:docMk/>
      </pc:docMkLst>
      <pc:sldChg chg="delSp">
        <pc:chgData name="Ming-Chih Lin" userId="f1ba3ba5-e185-404b-b55f-b2be90e2bdc2" providerId="ADAL" clId="{794224D3-789D-47BB-A0D2-62C663EDB1CA}" dt="2020-05-31T07:03:43.577" v="122" actId="478"/>
        <pc:sldMkLst>
          <pc:docMk/>
          <pc:sldMk cId="1322618313" sldId="258"/>
        </pc:sldMkLst>
        <pc:spChg chg="del">
          <ac:chgData name="Ming-Chih Lin" userId="f1ba3ba5-e185-404b-b55f-b2be90e2bdc2" providerId="ADAL" clId="{794224D3-789D-47BB-A0D2-62C663EDB1CA}" dt="2020-05-31T07:03:43.577" v="122" actId="478"/>
          <ac:spMkLst>
            <pc:docMk/>
            <pc:sldMk cId="1322618313" sldId="258"/>
            <ac:spMk id="2" creationId="{FBCCA4FE-507B-4375-9CA7-1938A59E84E8}"/>
          </ac:spMkLst>
        </pc:spChg>
        <pc:spChg chg="del">
          <ac:chgData name="Ming-Chih Lin" userId="f1ba3ba5-e185-404b-b55f-b2be90e2bdc2" providerId="ADAL" clId="{794224D3-789D-47BB-A0D2-62C663EDB1CA}" dt="2020-05-31T07:03:42.118" v="121" actId="478"/>
          <ac:spMkLst>
            <pc:docMk/>
            <pc:sldMk cId="1322618313" sldId="258"/>
            <ac:spMk id="3" creationId="{59C9E95B-21C0-4D96-ABCD-CD1BC19F6A0D}"/>
          </ac:spMkLst>
        </pc:spChg>
      </pc:sldChg>
      <pc:sldChg chg="add del">
        <pc:chgData name="Ming-Chih Lin" userId="f1ba3ba5-e185-404b-b55f-b2be90e2bdc2" providerId="ADAL" clId="{794224D3-789D-47BB-A0D2-62C663EDB1CA}" dt="2020-05-31T07:37:25.174" v="598" actId="2696"/>
        <pc:sldMkLst>
          <pc:docMk/>
          <pc:sldMk cId="929909194" sldId="259"/>
        </pc:sldMkLst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1125878173" sldId="259"/>
        </pc:sldMkLst>
      </pc:sldChg>
      <pc:sldChg chg="modSp mod ord">
        <pc:chgData name="Ming-Chih Lin" userId="f1ba3ba5-e185-404b-b55f-b2be90e2bdc2" providerId="ADAL" clId="{794224D3-789D-47BB-A0D2-62C663EDB1CA}" dt="2020-05-31T07:08:12.333" v="191" actId="20577"/>
        <pc:sldMkLst>
          <pc:docMk/>
          <pc:sldMk cId="1086438915" sldId="260"/>
        </pc:sldMkLst>
        <pc:spChg chg="mod">
          <ac:chgData name="Ming-Chih Lin" userId="f1ba3ba5-e185-404b-b55f-b2be90e2bdc2" providerId="ADAL" clId="{794224D3-789D-47BB-A0D2-62C663EDB1CA}" dt="2020-05-31T07:08:12.333" v="191" actId="20577"/>
          <ac:spMkLst>
            <pc:docMk/>
            <pc:sldMk cId="1086438915" sldId="260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4:57.706" v="128"/>
          <ac:spMkLst>
            <pc:docMk/>
            <pc:sldMk cId="1086438915" sldId="260"/>
            <ac:spMk id="3" creationId="{CC22D15C-4B6A-4C30-9E72-7AA476A720D1}"/>
          </ac:spMkLst>
        </pc:spChg>
      </pc:sldChg>
      <pc:sldChg chg="modSp mod ord">
        <pc:chgData name="Ming-Chih Lin" userId="f1ba3ba5-e185-404b-b55f-b2be90e2bdc2" providerId="ADAL" clId="{794224D3-789D-47BB-A0D2-62C663EDB1CA}" dt="2020-05-31T07:17:48.944" v="343" actId="207"/>
        <pc:sldMkLst>
          <pc:docMk/>
          <pc:sldMk cId="3291901244" sldId="261"/>
        </pc:sldMkLst>
        <pc:spChg chg="mod">
          <ac:chgData name="Ming-Chih Lin" userId="f1ba3ba5-e185-404b-b55f-b2be90e2bdc2" providerId="ADAL" clId="{794224D3-789D-47BB-A0D2-62C663EDB1CA}" dt="2020-05-31T07:17:48.944" v="343" actId="207"/>
          <ac:spMkLst>
            <pc:docMk/>
            <pc:sldMk cId="3291901244" sldId="261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5:58.569" v="141"/>
          <ac:spMkLst>
            <pc:docMk/>
            <pc:sldMk cId="3291901244" sldId="261"/>
            <ac:spMk id="3" creationId="{CC22D15C-4B6A-4C30-9E72-7AA476A720D1}"/>
          </ac:spMkLst>
        </pc:spChg>
      </pc:sldChg>
      <pc:sldChg chg="addSp modSp mod">
        <pc:chgData name="Ming-Chih Lin" userId="f1ba3ba5-e185-404b-b55f-b2be90e2bdc2" providerId="ADAL" clId="{794224D3-789D-47BB-A0D2-62C663EDB1CA}" dt="2020-06-01T07:55:22.247" v="942"/>
        <pc:sldMkLst>
          <pc:docMk/>
          <pc:sldMk cId="947049355" sldId="262"/>
        </pc:sldMkLst>
        <pc:spChg chg="mod">
          <ac:chgData name="Ming-Chih Lin" userId="f1ba3ba5-e185-404b-b55f-b2be90e2bdc2" providerId="ADAL" clId="{794224D3-789D-47BB-A0D2-62C663EDB1CA}" dt="2020-06-01T07:55:22.247" v="942"/>
          <ac:spMkLst>
            <pc:docMk/>
            <pc:sldMk cId="947049355" sldId="262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6-01T07:46:53.801" v="866"/>
          <ac:spMkLst>
            <pc:docMk/>
            <pc:sldMk cId="947049355" sldId="262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1:45.239" v="908" actId="1076"/>
          <ac:picMkLst>
            <pc:docMk/>
            <pc:sldMk cId="947049355" sldId="262"/>
            <ac:picMk id="1026" creationId="{82A19D6C-0800-4130-A6B0-82F6069AFCE2}"/>
          </ac:picMkLst>
        </pc:picChg>
      </pc:sldChg>
      <pc:sldChg chg="addSp modSp add mod">
        <pc:chgData name="Ming-Chih Lin" userId="f1ba3ba5-e185-404b-b55f-b2be90e2bdc2" providerId="ADAL" clId="{794224D3-789D-47BB-A0D2-62C663EDB1CA}" dt="2020-06-01T07:51:35.895" v="906" actId="1076"/>
        <pc:sldMkLst>
          <pc:docMk/>
          <pc:sldMk cId="3427989766" sldId="263"/>
        </pc:sldMkLst>
        <pc:spChg chg="mod">
          <ac:chgData name="Ming-Chih Lin" userId="f1ba3ba5-e185-404b-b55f-b2be90e2bdc2" providerId="ADAL" clId="{794224D3-789D-47BB-A0D2-62C663EDB1CA}" dt="2020-06-01T07:51:31.067" v="902" actId="14100"/>
          <ac:spMkLst>
            <pc:docMk/>
            <pc:sldMk cId="3427989766" sldId="263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6-01T07:47:21.386" v="869"/>
          <ac:spMkLst>
            <pc:docMk/>
            <pc:sldMk cId="3427989766" sldId="263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1:35.895" v="906" actId="1076"/>
          <ac:picMkLst>
            <pc:docMk/>
            <pc:sldMk cId="3427989766" sldId="263"/>
            <ac:picMk id="4" creationId="{C871F6D6-27BE-4062-8369-3DD35A0A62B5}"/>
          </ac:picMkLst>
        </pc:picChg>
      </pc:sldChg>
      <pc:sldChg chg="modSp add del mod">
        <pc:chgData name="Ming-Chih Lin" userId="f1ba3ba5-e185-404b-b55f-b2be90e2bdc2" providerId="ADAL" clId="{794224D3-789D-47BB-A0D2-62C663EDB1CA}" dt="2020-05-31T07:13:38.584" v="317" actId="2696"/>
        <pc:sldMkLst>
          <pc:docMk/>
          <pc:sldMk cId="853696311" sldId="264"/>
        </pc:sldMkLst>
        <pc:spChg chg="mod">
          <ac:chgData name="Ming-Chih Lin" userId="f1ba3ba5-e185-404b-b55f-b2be90e2bdc2" providerId="ADAL" clId="{794224D3-789D-47BB-A0D2-62C663EDB1CA}" dt="2020-05-31T07:10:54.940" v="217" actId="20577"/>
          <ac:spMkLst>
            <pc:docMk/>
            <pc:sldMk cId="853696311" sldId="264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0:29.489" v="209"/>
          <ac:spMkLst>
            <pc:docMk/>
            <pc:sldMk cId="853696311" sldId="264"/>
            <ac:spMk id="3" creationId="{CC22D15C-4B6A-4C30-9E72-7AA476A720D1}"/>
          </ac:spMkLst>
        </pc:spChg>
      </pc:sldChg>
      <pc:sldChg chg="add">
        <pc:chgData name="Ming-Chih Lin" userId="f1ba3ba5-e185-404b-b55f-b2be90e2bdc2" providerId="ADAL" clId="{794224D3-789D-47BB-A0D2-62C663EDB1CA}" dt="2020-05-31T07:13:42.130" v="318"/>
        <pc:sldMkLst>
          <pc:docMk/>
          <pc:sldMk cId="2336614475" sldId="264"/>
        </pc:sldMkLst>
      </pc:sldChg>
      <pc:sldChg chg="addSp delSp modSp add del mod">
        <pc:chgData name="Ming-Chih Lin" userId="f1ba3ba5-e185-404b-b55f-b2be90e2bdc2" providerId="ADAL" clId="{794224D3-789D-47BB-A0D2-62C663EDB1CA}" dt="2020-05-31T07:03:28.767" v="119" actId="2696"/>
        <pc:sldMkLst>
          <pc:docMk/>
          <pc:sldMk cId="3055042205" sldId="264"/>
        </pc:sldMkLst>
        <pc:spChg chg="mod">
          <ac:chgData name="Ming-Chih Lin" userId="f1ba3ba5-e185-404b-b55f-b2be90e2bdc2" providerId="ADAL" clId="{794224D3-789D-47BB-A0D2-62C663EDB1CA}" dt="2020-05-31T07:02:41.012" v="100" actId="20577"/>
          <ac:spMkLst>
            <pc:docMk/>
            <pc:sldMk cId="3055042205" sldId="264"/>
            <ac:spMk id="3" creationId="{CC22D15C-4B6A-4C30-9E72-7AA476A720D1}"/>
          </ac:spMkLst>
        </pc:spChg>
        <pc:spChg chg="add del mod">
          <ac:chgData name="Ming-Chih Lin" userId="f1ba3ba5-e185-404b-b55f-b2be90e2bdc2" providerId="ADAL" clId="{794224D3-789D-47BB-A0D2-62C663EDB1CA}" dt="2020-05-31T07:02:53.153" v="102"/>
          <ac:spMkLst>
            <pc:docMk/>
            <pc:sldMk cId="3055042205" sldId="264"/>
            <ac:spMk id="4" creationId="{7FBF3722-DB83-4B11-AD36-8F84A93A7418}"/>
          </ac:spMkLst>
        </pc:spChg>
      </pc:sldChg>
      <pc:sldChg chg="modSp add del mod">
        <pc:chgData name="Ming-Chih Lin" userId="f1ba3ba5-e185-404b-b55f-b2be90e2bdc2" providerId="ADAL" clId="{794224D3-789D-47BB-A0D2-62C663EDB1CA}" dt="2020-05-31T07:03:28.767" v="119" actId="2696"/>
        <pc:sldMkLst>
          <pc:docMk/>
          <pc:sldMk cId="21128113" sldId="265"/>
        </pc:sldMkLst>
        <pc:spChg chg="mod">
          <ac:chgData name="Ming-Chih Lin" userId="f1ba3ba5-e185-404b-b55f-b2be90e2bdc2" providerId="ADAL" clId="{794224D3-789D-47BB-A0D2-62C663EDB1CA}" dt="2020-05-31T07:02:59.889" v="118" actId="20577"/>
          <ac:spMkLst>
            <pc:docMk/>
            <pc:sldMk cId="21128113" sldId="265"/>
            <ac:spMk id="3" creationId="{CC22D15C-4B6A-4C30-9E72-7AA476A720D1}"/>
          </ac:spMkLst>
        </pc:spChg>
      </pc:sldChg>
      <pc:sldChg chg="addSp delSp modSp add mod ord chgLayout">
        <pc:chgData name="Ming-Chih Lin" userId="f1ba3ba5-e185-404b-b55f-b2be90e2bdc2" providerId="ADAL" clId="{794224D3-789D-47BB-A0D2-62C663EDB1CA}" dt="2020-06-01T07:44:20.522" v="849"/>
        <pc:sldMkLst>
          <pc:docMk/>
          <pc:sldMk cId="679909818" sldId="265"/>
        </pc:sldMkLst>
        <pc:spChg chg="del mod">
          <ac:chgData name="Ming-Chih Lin" userId="f1ba3ba5-e185-404b-b55f-b2be90e2bdc2" providerId="ADAL" clId="{794224D3-789D-47BB-A0D2-62C663EDB1CA}" dt="2020-06-01T07:43:59.439" v="840" actId="478"/>
          <ac:spMkLst>
            <pc:docMk/>
            <pc:sldMk cId="679909818" sldId="265"/>
            <ac:spMk id="2" creationId="{5F3943C5-BE9F-4BF4-A111-F83F5931DA07}"/>
          </ac:spMkLst>
        </pc:spChg>
        <pc:spChg chg="mod ord">
          <ac:chgData name="Ming-Chih Lin" userId="f1ba3ba5-e185-404b-b55f-b2be90e2bdc2" providerId="ADAL" clId="{794224D3-789D-47BB-A0D2-62C663EDB1CA}" dt="2020-06-01T07:44:02.779" v="841" actId="700"/>
          <ac:spMkLst>
            <pc:docMk/>
            <pc:sldMk cId="679909818" sldId="265"/>
            <ac:spMk id="3" creationId="{CC22D15C-4B6A-4C30-9E72-7AA476A720D1}"/>
          </ac:spMkLst>
        </pc:spChg>
        <pc:spChg chg="add mod ord">
          <ac:chgData name="Ming-Chih Lin" userId="f1ba3ba5-e185-404b-b55f-b2be90e2bdc2" providerId="ADAL" clId="{794224D3-789D-47BB-A0D2-62C663EDB1CA}" dt="2020-06-01T07:44:03.928" v="842"/>
          <ac:spMkLst>
            <pc:docMk/>
            <pc:sldMk cId="679909818" sldId="265"/>
            <ac:spMk id="4" creationId="{27ED805F-CF52-4A12-B033-57768935D442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475970963" sldId="266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5-31T07:49:54.878" v="797" actId="20577"/>
        <pc:sldMkLst>
          <pc:docMk/>
          <pc:sldMk cId="1717474662" sldId="266"/>
        </pc:sldMkLst>
        <pc:spChg chg="del mod ord">
          <ac:chgData name="Ming-Chih Lin" userId="f1ba3ba5-e185-404b-b55f-b2be90e2bdc2" providerId="ADAL" clId="{794224D3-789D-47BB-A0D2-62C663EDB1CA}" dt="2020-05-31T07:04:05.012" v="124" actId="700"/>
          <ac:spMkLst>
            <pc:docMk/>
            <pc:sldMk cId="1717474662" sldId="266"/>
            <ac:spMk id="2" creationId="{AE0D5DDC-3A1A-48C3-97C2-A7FC00325D86}"/>
          </ac:spMkLst>
        </pc:spChg>
        <pc:spChg chg="del">
          <ac:chgData name="Ming-Chih Lin" userId="f1ba3ba5-e185-404b-b55f-b2be90e2bdc2" providerId="ADAL" clId="{794224D3-789D-47BB-A0D2-62C663EDB1CA}" dt="2020-05-31T07:04:05.012" v="124" actId="700"/>
          <ac:spMkLst>
            <pc:docMk/>
            <pc:sldMk cId="1717474662" sldId="266"/>
            <ac:spMk id="3" creationId="{2BEB0F40-D8C2-47D0-B3B4-AB57B9B59D0B}"/>
          </ac:spMkLst>
        </pc:spChg>
        <pc:spChg chg="add mod ord">
          <ac:chgData name="Ming-Chih Lin" userId="f1ba3ba5-e185-404b-b55f-b2be90e2bdc2" providerId="ADAL" clId="{794224D3-789D-47BB-A0D2-62C663EDB1CA}" dt="2020-05-31T07:25:51.165" v="377"/>
          <ac:spMkLst>
            <pc:docMk/>
            <pc:sldMk cId="1717474662" sldId="266"/>
            <ac:spMk id="4" creationId="{51DDD2F0-454F-4B62-8FC8-8171F6BA137D}"/>
          </ac:spMkLst>
        </pc:spChg>
        <pc:spChg chg="add mod ord">
          <ac:chgData name="Ming-Chih Lin" userId="f1ba3ba5-e185-404b-b55f-b2be90e2bdc2" providerId="ADAL" clId="{794224D3-789D-47BB-A0D2-62C663EDB1CA}" dt="2020-05-31T07:49:54.878" v="797" actId="20577"/>
          <ac:spMkLst>
            <pc:docMk/>
            <pc:sldMk cId="1717474662" sldId="266"/>
            <ac:spMk id="5" creationId="{8B0B0ED6-7A59-42E9-B7BB-95B85355591E}"/>
          </ac:spMkLst>
        </pc:spChg>
      </pc:sldChg>
      <pc:sldChg chg="modSp add del mod ord">
        <pc:chgData name="Ming-Chih Lin" userId="f1ba3ba5-e185-404b-b55f-b2be90e2bdc2" providerId="ADAL" clId="{794224D3-789D-47BB-A0D2-62C663EDB1CA}" dt="2020-06-01T07:57:41.256" v="976"/>
        <pc:sldMkLst>
          <pc:docMk/>
          <pc:sldMk cId="751778690" sldId="267"/>
        </pc:sldMkLst>
        <pc:spChg chg="mod">
          <ac:chgData name="Ming-Chih Lin" userId="f1ba3ba5-e185-404b-b55f-b2be90e2bdc2" providerId="ADAL" clId="{794224D3-789D-47BB-A0D2-62C663EDB1CA}" dt="2020-06-01T07:57:41.256" v="976"/>
          <ac:spMkLst>
            <pc:docMk/>
            <pc:sldMk cId="751778690" sldId="267"/>
            <ac:spMk id="4" creationId="{51DDD2F0-454F-4B62-8FC8-8171F6BA137D}"/>
          </ac:spMkLst>
        </pc:spChg>
        <pc:spChg chg="mod">
          <ac:chgData name="Ming-Chih Lin" userId="f1ba3ba5-e185-404b-b55f-b2be90e2bdc2" providerId="ADAL" clId="{794224D3-789D-47BB-A0D2-62C663EDB1CA}" dt="2020-05-31T07:31:42.155" v="576" actId="20577"/>
          <ac:spMkLst>
            <pc:docMk/>
            <pc:sldMk cId="751778690" sldId="267"/>
            <ac:spMk id="5" creationId="{8B0B0ED6-7A59-42E9-B7BB-95B85355591E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4253109212" sldId="267"/>
        </pc:sldMkLst>
      </pc:sldChg>
      <pc:sldChg chg="add del">
        <pc:chgData name="Ming-Chih Lin" userId="f1ba3ba5-e185-404b-b55f-b2be90e2bdc2" providerId="ADAL" clId="{794224D3-789D-47BB-A0D2-62C663EDB1CA}" dt="2020-05-31T07:05:27.331" v="134"/>
        <pc:sldMkLst>
          <pc:docMk/>
          <pc:sldMk cId="1178533642" sldId="268"/>
        </pc:sldMkLst>
      </pc:sldChg>
      <pc:sldChg chg="modSp add mod">
        <pc:chgData name="Ming-Chih Lin" userId="f1ba3ba5-e185-404b-b55f-b2be90e2bdc2" providerId="ADAL" clId="{794224D3-789D-47BB-A0D2-62C663EDB1CA}" dt="2020-05-31T07:17:54.807" v="344" actId="207"/>
        <pc:sldMkLst>
          <pc:docMk/>
          <pc:sldMk cId="1480965944" sldId="268"/>
        </pc:sldMkLst>
        <pc:spChg chg="mod">
          <ac:chgData name="Ming-Chih Lin" userId="f1ba3ba5-e185-404b-b55f-b2be90e2bdc2" providerId="ADAL" clId="{794224D3-789D-47BB-A0D2-62C663EDB1CA}" dt="2020-05-31T07:17:54.807" v="344" actId="207"/>
          <ac:spMkLst>
            <pc:docMk/>
            <pc:sldMk cId="1480965944" sldId="268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6:42.921" v="153"/>
          <ac:spMkLst>
            <pc:docMk/>
            <pc:sldMk cId="1480965944" sldId="268"/>
            <ac:spMk id="3" creationId="{CC22D15C-4B6A-4C30-9E72-7AA476A720D1}"/>
          </ac:spMkLst>
        </pc:spChg>
      </pc:sldChg>
      <pc:sldChg chg="modSp add mod">
        <pc:chgData name="Ming-Chih Lin" userId="f1ba3ba5-e185-404b-b55f-b2be90e2bdc2" providerId="ADAL" clId="{794224D3-789D-47BB-A0D2-62C663EDB1CA}" dt="2020-05-31T07:14:25.101" v="325" actId="20577"/>
        <pc:sldMkLst>
          <pc:docMk/>
          <pc:sldMk cId="2517686270" sldId="269"/>
        </pc:sldMkLst>
        <pc:spChg chg="mod">
          <ac:chgData name="Ming-Chih Lin" userId="f1ba3ba5-e185-404b-b55f-b2be90e2bdc2" providerId="ADAL" clId="{794224D3-789D-47BB-A0D2-62C663EDB1CA}" dt="2020-05-31T07:14:25.101" v="325" actId="20577"/>
          <ac:spMkLst>
            <pc:docMk/>
            <pc:sldMk cId="2517686270" sldId="269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4:18.625" v="321"/>
          <ac:spMkLst>
            <pc:docMk/>
            <pc:sldMk cId="2517686270" sldId="269"/>
            <ac:spMk id="3" creationId="{CC22D15C-4B6A-4C30-9E72-7AA476A720D1}"/>
          </ac:spMkLst>
        </pc:spChg>
      </pc:sldChg>
      <pc:sldChg chg="addSp delSp modSp new mod modClrScheme chgLayout">
        <pc:chgData name="Ming-Chih Lin" userId="f1ba3ba5-e185-404b-b55f-b2be90e2bdc2" providerId="ADAL" clId="{794224D3-789D-47BB-A0D2-62C663EDB1CA}" dt="2020-05-31T07:09:25.040" v="200" actId="20577"/>
        <pc:sldMkLst>
          <pc:docMk/>
          <pc:sldMk cId="1580561292" sldId="270"/>
        </pc:sldMkLst>
        <pc:spChg chg="del mod ord">
          <ac:chgData name="Ming-Chih Lin" userId="f1ba3ba5-e185-404b-b55f-b2be90e2bdc2" providerId="ADAL" clId="{794224D3-789D-47BB-A0D2-62C663EDB1CA}" dt="2020-05-31T07:09:04.591" v="193" actId="700"/>
          <ac:spMkLst>
            <pc:docMk/>
            <pc:sldMk cId="1580561292" sldId="270"/>
            <ac:spMk id="2" creationId="{832D08FC-FCC4-4697-B9F4-2DD4854CA90F}"/>
          </ac:spMkLst>
        </pc:spChg>
        <pc:spChg chg="del">
          <ac:chgData name="Ming-Chih Lin" userId="f1ba3ba5-e185-404b-b55f-b2be90e2bdc2" providerId="ADAL" clId="{794224D3-789D-47BB-A0D2-62C663EDB1CA}" dt="2020-05-31T07:09:04.591" v="193" actId="700"/>
          <ac:spMkLst>
            <pc:docMk/>
            <pc:sldMk cId="1580561292" sldId="270"/>
            <ac:spMk id="3" creationId="{58497190-F866-4E05-8D89-9D9393FE8A6B}"/>
          </ac:spMkLst>
        </pc:spChg>
        <pc:spChg chg="add mod ord">
          <ac:chgData name="Ming-Chih Lin" userId="f1ba3ba5-e185-404b-b55f-b2be90e2bdc2" providerId="ADAL" clId="{794224D3-789D-47BB-A0D2-62C663EDB1CA}" dt="2020-05-31T07:09:09.957" v="196"/>
          <ac:spMkLst>
            <pc:docMk/>
            <pc:sldMk cId="1580561292" sldId="270"/>
            <ac:spMk id="4" creationId="{B68597D7-C456-4791-B517-661F12F17554}"/>
          </ac:spMkLst>
        </pc:spChg>
        <pc:spChg chg="add mod ord">
          <ac:chgData name="Ming-Chih Lin" userId="f1ba3ba5-e185-404b-b55f-b2be90e2bdc2" providerId="ADAL" clId="{794224D3-789D-47BB-A0D2-62C663EDB1CA}" dt="2020-05-31T07:09:25.040" v="200" actId="20577"/>
          <ac:spMkLst>
            <pc:docMk/>
            <pc:sldMk cId="1580561292" sldId="270"/>
            <ac:spMk id="5" creationId="{A7067C16-CC57-469B-A123-29FCF8BAE70C}"/>
          </ac:spMkLst>
        </pc:spChg>
      </pc:sldChg>
      <pc:sldChg chg="add">
        <pc:chgData name="Ming-Chih Lin" userId="f1ba3ba5-e185-404b-b55f-b2be90e2bdc2" providerId="ADAL" clId="{794224D3-789D-47BB-A0D2-62C663EDB1CA}" dt="2020-05-31T07:13:42.130" v="318"/>
        <pc:sldMkLst>
          <pc:docMk/>
          <pc:sldMk cId="2984231426" sldId="271"/>
        </pc:sldMkLst>
      </pc:sldChg>
      <pc:sldChg chg="modSp new del mod">
        <pc:chgData name="Ming-Chih Lin" userId="f1ba3ba5-e185-404b-b55f-b2be90e2bdc2" providerId="ADAL" clId="{794224D3-789D-47BB-A0D2-62C663EDB1CA}" dt="2020-05-31T07:13:38.584" v="317" actId="2696"/>
        <pc:sldMkLst>
          <pc:docMk/>
          <pc:sldMk cId="3023771603" sldId="271"/>
        </pc:sldMkLst>
        <pc:spChg chg="mod">
          <ac:chgData name="Ming-Chih Lin" userId="f1ba3ba5-e185-404b-b55f-b2be90e2bdc2" providerId="ADAL" clId="{794224D3-789D-47BB-A0D2-62C663EDB1CA}" dt="2020-05-31T07:09:51.889" v="206" actId="5793"/>
          <ac:spMkLst>
            <pc:docMk/>
            <pc:sldMk cId="3023771603" sldId="271"/>
            <ac:spMk id="2" creationId="{CF66E4CC-5385-41E9-B512-1FCF9A63B10A}"/>
          </ac:spMkLst>
        </pc:spChg>
        <pc:spChg chg="mod">
          <ac:chgData name="Ming-Chih Lin" userId="f1ba3ba5-e185-404b-b55f-b2be90e2bdc2" providerId="ADAL" clId="{794224D3-789D-47BB-A0D2-62C663EDB1CA}" dt="2020-05-31T07:09:47.974" v="204"/>
          <ac:spMkLst>
            <pc:docMk/>
            <pc:sldMk cId="3023771603" sldId="271"/>
            <ac:spMk id="3" creationId="{B9BA11D4-5DA0-4953-8C53-1201BD9A3419}"/>
          </ac:spMkLst>
        </pc:spChg>
      </pc:sldChg>
      <pc:sldChg chg="modSp add mod">
        <pc:chgData name="Ming-Chih Lin" userId="f1ba3ba5-e185-404b-b55f-b2be90e2bdc2" providerId="ADAL" clId="{794224D3-789D-47BB-A0D2-62C663EDB1CA}" dt="2020-05-31T07:12:02.212" v="299" actId="20577"/>
        <pc:sldMkLst>
          <pc:docMk/>
          <pc:sldMk cId="2189207556" sldId="272"/>
        </pc:sldMkLst>
        <pc:spChg chg="mod">
          <ac:chgData name="Ming-Chih Lin" userId="f1ba3ba5-e185-404b-b55f-b2be90e2bdc2" providerId="ADAL" clId="{794224D3-789D-47BB-A0D2-62C663EDB1CA}" dt="2020-05-31T07:12:02.212" v="299" actId="20577"/>
          <ac:spMkLst>
            <pc:docMk/>
            <pc:sldMk cId="2189207556" sldId="272"/>
            <ac:spMk id="4" creationId="{2FA54F75-D405-4104-B6BB-EA44A23A109A}"/>
          </ac:spMkLst>
        </pc:spChg>
      </pc:sldChg>
      <pc:sldChg chg="modSp add mod">
        <pc:chgData name="Ming-Chih Lin" userId="f1ba3ba5-e185-404b-b55f-b2be90e2bdc2" providerId="ADAL" clId="{794224D3-789D-47BB-A0D2-62C663EDB1CA}" dt="2020-05-31T07:16:16.580" v="331" actId="5793"/>
        <pc:sldMkLst>
          <pc:docMk/>
          <pc:sldMk cId="2963169921" sldId="273"/>
        </pc:sldMkLst>
        <pc:spChg chg="mod">
          <ac:chgData name="Ming-Chih Lin" userId="f1ba3ba5-e185-404b-b55f-b2be90e2bdc2" providerId="ADAL" clId="{794224D3-789D-47BB-A0D2-62C663EDB1CA}" dt="2020-05-31T07:16:16.580" v="331" actId="5793"/>
          <ac:spMkLst>
            <pc:docMk/>
            <pc:sldMk cId="2963169921" sldId="273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6:01.039" v="328"/>
          <ac:spMkLst>
            <pc:docMk/>
            <pc:sldMk cId="2963169921" sldId="273"/>
            <ac:spMk id="3" creationId="{CC22D15C-4B6A-4C30-9E72-7AA476A720D1}"/>
          </ac:spMkLst>
        </pc:spChg>
      </pc:sldChg>
      <pc:sldChg chg="add del">
        <pc:chgData name="Ming-Chih Lin" userId="f1ba3ba5-e185-404b-b55f-b2be90e2bdc2" providerId="ADAL" clId="{794224D3-789D-47BB-A0D2-62C663EDB1CA}" dt="2020-05-31T07:12:14.324" v="303"/>
        <pc:sldMkLst>
          <pc:docMk/>
          <pc:sldMk cId="3766197102" sldId="273"/>
        </pc:sldMkLst>
      </pc:sldChg>
      <pc:sldChg chg="add del">
        <pc:chgData name="Ming-Chih Lin" userId="f1ba3ba5-e185-404b-b55f-b2be90e2bdc2" providerId="ADAL" clId="{794224D3-789D-47BB-A0D2-62C663EDB1CA}" dt="2020-05-31T07:12:14.066" v="302"/>
        <pc:sldMkLst>
          <pc:docMk/>
          <pc:sldMk cId="2337234796" sldId="274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4234616907" sldId="274"/>
        </pc:sldMkLst>
      </pc:sldChg>
      <pc:sldChg chg="modSp add mod ord">
        <pc:chgData name="Ming-Chih Lin" userId="f1ba3ba5-e185-404b-b55f-b2be90e2bdc2" providerId="ADAL" clId="{794224D3-789D-47BB-A0D2-62C663EDB1CA}" dt="2020-05-31T07:17:59.630" v="345" actId="207"/>
        <pc:sldMkLst>
          <pc:docMk/>
          <pc:sldMk cId="252655923" sldId="275"/>
        </pc:sldMkLst>
        <pc:spChg chg="mod">
          <ac:chgData name="Ming-Chih Lin" userId="f1ba3ba5-e185-404b-b55f-b2be90e2bdc2" providerId="ADAL" clId="{794224D3-789D-47BB-A0D2-62C663EDB1CA}" dt="2020-05-31T07:17:59.630" v="345" actId="207"/>
          <ac:spMkLst>
            <pc:docMk/>
            <pc:sldMk cId="252655923" sldId="275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2:33.653" v="311"/>
          <ac:spMkLst>
            <pc:docMk/>
            <pc:sldMk cId="252655923" sldId="275"/>
            <ac:spMk id="3" creationId="{CC22D15C-4B6A-4C30-9E72-7AA476A720D1}"/>
          </ac:spMkLst>
        </pc:spChg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3026838377" sldId="276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1683860319" sldId="277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1033793258" sldId="278"/>
        </pc:sldMkLst>
      </pc:sldChg>
      <pc:sldChg chg="modSp new del mod">
        <pc:chgData name="Ming-Chih Lin" userId="f1ba3ba5-e185-404b-b55f-b2be90e2bdc2" providerId="ADAL" clId="{794224D3-789D-47BB-A0D2-62C663EDB1CA}" dt="2020-05-31T07:43:16.808" v="694" actId="47"/>
        <pc:sldMkLst>
          <pc:docMk/>
          <pc:sldMk cId="1085316097" sldId="279"/>
        </pc:sldMkLst>
        <pc:spChg chg="mod">
          <ac:chgData name="Ming-Chih Lin" userId="f1ba3ba5-e185-404b-b55f-b2be90e2bdc2" providerId="ADAL" clId="{794224D3-789D-47BB-A0D2-62C663EDB1CA}" dt="2020-05-31T07:19:33.222" v="359" actId="20577"/>
          <ac:spMkLst>
            <pc:docMk/>
            <pc:sldMk cId="1085316097" sldId="279"/>
            <ac:spMk id="2" creationId="{2E29C453-15B9-4E40-99ED-2E64169A78E3}"/>
          </ac:spMkLst>
        </pc:spChg>
        <pc:spChg chg="mod">
          <ac:chgData name="Ming-Chih Lin" userId="f1ba3ba5-e185-404b-b55f-b2be90e2bdc2" providerId="ADAL" clId="{794224D3-789D-47BB-A0D2-62C663EDB1CA}" dt="2020-05-31T07:18:58.230" v="350"/>
          <ac:spMkLst>
            <pc:docMk/>
            <pc:sldMk cId="1085316097" sldId="279"/>
            <ac:spMk id="3" creationId="{F0FF7A3E-5548-44AE-B3D4-441902BDF1E4}"/>
          </ac:spMkLst>
        </pc:spChg>
      </pc:sldChg>
      <pc:sldChg chg="new del">
        <pc:chgData name="Ming-Chih Lin" userId="f1ba3ba5-e185-404b-b55f-b2be90e2bdc2" providerId="ADAL" clId="{794224D3-789D-47BB-A0D2-62C663EDB1CA}" dt="2020-05-31T07:34:33.986" v="594" actId="47"/>
        <pc:sldMkLst>
          <pc:docMk/>
          <pc:sldMk cId="1950221314" sldId="280"/>
        </pc:sldMkLst>
      </pc:sldChg>
      <pc:sldChg chg="addSp modSp new mod">
        <pc:chgData name="Ming-Chih Lin" userId="f1ba3ba5-e185-404b-b55f-b2be90e2bdc2" providerId="ADAL" clId="{794224D3-789D-47BB-A0D2-62C663EDB1CA}" dt="2020-06-01T08:00:24.402" v="1007"/>
        <pc:sldMkLst>
          <pc:docMk/>
          <pc:sldMk cId="666544265" sldId="281"/>
        </pc:sldMkLst>
        <pc:spChg chg="mod">
          <ac:chgData name="Ming-Chih Lin" userId="f1ba3ba5-e185-404b-b55f-b2be90e2bdc2" providerId="ADAL" clId="{794224D3-789D-47BB-A0D2-62C663EDB1CA}" dt="2020-06-01T08:00:24.402" v="1007"/>
          <ac:spMkLst>
            <pc:docMk/>
            <pc:sldMk cId="666544265" sldId="281"/>
            <ac:spMk id="2" creationId="{6EDA7C28-6504-464B-80E9-F7235148F841}"/>
          </ac:spMkLst>
        </pc:spChg>
        <pc:spChg chg="mod">
          <ac:chgData name="Ming-Chih Lin" userId="f1ba3ba5-e185-404b-b55f-b2be90e2bdc2" providerId="ADAL" clId="{794224D3-789D-47BB-A0D2-62C663EDB1CA}" dt="2020-06-01T08:00:21.544" v="1001" actId="20577"/>
          <ac:spMkLst>
            <pc:docMk/>
            <pc:sldMk cId="666544265" sldId="281"/>
            <ac:spMk id="3" creationId="{14276987-1FE8-4CBE-9CB2-2A5C69C5D627}"/>
          </ac:spMkLst>
        </pc:spChg>
        <pc:picChg chg="add mod">
          <ac:chgData name="Ming-Chih Lin" userId="f1ba3ba5-e185-404b-b55f-b2be90e2bdc2" providerId="ADAL" clId="{794224D3-789D-47BB-A0D2-62C663EDB1CA}" dt="2020-06-01T08:00:12.612" v="1000" actId="14100"/>
          <ac:picMkLst>
            <pc:docMk/>
            <pc:sldMk cId="666544265" sldId="281"/>
            <ac:picMk id="4" creationId="{B50902C2-2892-480E-8C48-2CA4CCE66524}"/>
          </ac:picMkLst>
        </pc:picChg>
      </pc:sldChg>
      <pc:sldChg chg="modSp new mod">
        <pc:chgData name="Ming-Chih Lin" userId="f1ba3ba5-e185-404b-b55f-b2be90e2bdc2" providerId="ADAL" clId="{794224D3-789D-47BB-A0D2-62C663EDB1CA}" dt="2020-06-01T23:07:13.749" v="1270"/>
        <pc:sldMkLst>
          <pc:docMk/>
          <pc:sldMk cId="3344907558" sldId="282"/>
        </pc:sldMkLst>
        <pc:spChg chg="mod">
          <ac:chgData name="Ming-Chih Lin" userId="f1ba3ba5-e185-404b-b55f-b2be90e2bdc2" providerId="ADAL" clId="{794224D3-789D-47BB-A0D2-62C663EDB1CA}" dt="2020-06-01T23:07:13.749" v="1270"/>
          <ac:spMkLst>
            <pc:docMk/>
            <pc:sldMk cId="3344907558" sldId="282"/>
            <ac:spMk id="2" creationId="{A7C2D190-D47F-4A50-A76B-32331DEAE02D}"/>
          </ac:spMkLst>
        </pc:spChg>
        <pc:spChg chg="mod">
          <ac:chgData name="Ming-Chih Lin" userId="f1ba3ba5-e185-404b-b55f-b2be90e2bdc2" providerId="ADAL" clId="{794224D3-789D-47BB-A0D2-62C663EDB1CA}" dt="2020-05-31T07:21:34.308" v="372"/>
          <ac:spMkLst>
            <pc:docMk/>
            <pc:sldMk cId="3344907558" sldId="282"/>
            <ac:spMk id="3" creationId="{4B98CB43-2487-40FE-B18F-82313D1F9A77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1992929127" sldId="283"/>
        </pc:sldMkLst>
      </pc:sldChg>
      <pc:sldChg chg="modSp new add del mod">
        <pc:chgData name="Ming-Chih Lin" userId="f1ba3ba5-e185-404b-b55f-b2be90e2bdc2" providerId="ADAL" clId="{794224D3-789D-47BB-A0D2-62C663EDB1CA}" dt="2020-05-31T07:37:25.174" v="598" actId="2696"/>
        <pc:sldMkLst>
          <pc:docMk/>
          <pc:sldMk cId="4282441724" sldId="283"/>
        </pc:sldMkLst>
        <pc:spChg chg="mod">
          <ac:chgData name="Ming-Chih Lin" userId="f1ba3ba5-e185-404b-b55f-b2be90e2bdc2" providerId="ADAL" clId="{794224D3-789D-47BB-A0D2-62C663EDB1CA}" dt="2020-05-31T07:28:07.862" v="394" actId="20577"/>
          <ac:spMkLst>
            <pc:docMk/>
            <pc:sldMk cId="4282441724" sldId="283"/>
            <ac:spMk id="2" creationId="{02A1E2E6-DFB6-4C76-973C-7FC0AA967CCF}"/>
          </ac:spMkLst>
        </pc:spChg>
        <pc:spChg chg="mod">
          <ac:chgData name="Ming-Chih Lin" userId="f1ba3ba5-e185-404b-b55f-b2be90e2bdc2" providerId="ADAL" clId="{794224D3-789D-47BB-A0D2-62C663EDB1CA}" dt="2020-05-31T07:28:05.885" v="393"/>
          <ac:spMkLst>
            <pc:docMk/>
            <pc:sldMk cId="4282441724" sldId="283"/>
            <ac:spMk id="3" creationId="{E1706A94-9322-4DB7-B41B-7F7FDDB0AC02}"/>
          </ac:spMkLst>
        </pc:spChg>
      </pc:sldChg>
      <pc:sldChg chg="addSp modSp add mod">
        <pc:chgData name="Ming-Chih Lin" userId="f1ba3ba5-e185-404b-b55f-b2be90e2bdc2" providerId="ADAL" clId="{794224D3-789D-47BB-A0D2-62C663EDB1CA}" dt="2020-06-01T07:52:43.534" v="919" actId="1076"/>
        <pc:sldMkLst>
          <pc:docMk/>
          <pc:sldMk cId="2651586421" sldId="284"/>
        </pc:sldMkLst>
        <pc:spChg chg="mod">
          <ac:chgData name="Ming-Chih Lin" userId="f1ba3ba5-e185-404b-b55f-b2be90e2bdc2" providerId="ADAL" clId="{794224D3-789D-47BB-A0D2-62C663EDB1CA}" dt="2020-06-01T07:52:04.093" v="911" actId="20577"/>
          <ac:spMkLst>
            <pc:docMk/>
            <pc:sldMk cId="2651586421" sldId="284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30:46.059" v="519" actId="20577"/>
          <ac:spMkLst>
            <pc:docMk/>
            <pc:sldMk cId="2651586421" sldId="284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2:43.534" v="919" actId="1076"/>
          <ac:picMkLst>
            <pc:docMk/>
            <pc:sldMk cId="2651586421" sldId="284"/>
            <ac:picMk id="4" creationId="{D5D4B023-4CA5-4555-A90F-87E1A9E2DBDB}"/>
          </ac:picMkLst>
        </pc:picChg>
      </pc:sldChg>
      <pc:sldChg chg="addSp modSp new mod">
        <pc:chgData name="Ming-Chih Lin" userId="f1ba3ba5-e185-404b-b55f-b2be90e2bdc2" providerId="ADAL" clId="{794224D3-789D-47BB-A0D2-62C663EDB1CA}" dt="2020-06-01T07:54:49.432" v="931" actId="14100"/>
        <pc:sldMkLst>
          <pc:docMk/>
          <pc:sldMk cId="3195449515" sldId="285"/>
        </pc:sldMkLst>
        <pc:spChg chg="mod">
          <ac:chgData name="Ming-Chih Lin" userId="f1ba3ba5-e185-404b-b55f-b2be90e2bdc2" providerId="ADAL" clId="{794224D3-789D-47BB-A0D2-62C663EDB1CA}" dt="2020-06-01T07:54:49.432" v="931" actId="14100"/>
          <ac:spMkLst>
            <pc:docMk/>
            <pc:sldMk cId="3195449515" sldId="285"/>
            <ac:spMk id="2" creationId="{2FEECCDF-359C-4756-942E-0B27A9C3AE42}"/>
          </ac:spMkLst>
        </pc:spChg>
        <pc:spChg chg="mod">
          <ac:chgData name="Ming-Chih Lin" userId="f1ba3ba5-e185-404b-b55f-b2be90e2bdc2" providerId="ADAL" clId="{794224D3-789D-47BB-A0D2-62C663EDB1CA}" dt="2020-05-31T07:30:08.391" v="480" actId="20577"/>
          <ac:spMkLst>
            <pc:docMk/>
            <pc:sldMk cId="3195449515" sldId="285"/>
            <ac:spMk id="3" creationId="{80AC94B3-D669-4FE4-814E-F60AE2CE6E69}"/>
          </ac:spMkLst>
        </pc:spChg>
        <pc:picChg chg="add mod">
          <ac:chgData name="Ming-Chih Lin" userId="f1ba3ba5-e185-404b-b55f-b2be90e2bdc2" providerId="ADAL" clId="{794224D3-789D-47BB-A0D2-62C663EDB1CA}" dt="2020-06-01T07:54:46.313" v="930" actId="1076"/>
          <ac:picMkLst>
            <pc:docMk/>
            <pc:sldMk cId="3195449515" sldId="285"/>
            <ac:picMk id="4" creationId="{CB731608-086F-45D0-9B0F-B575F6326DBE}"/>
          </ac:picMkLst>
        </pc:picChg>
      </pc:sldChg>
      <pc:sldChg chg="modSp new add del mod">
        <pc:chgData name="Ming-Chih Lin" userId="f1ba3ba5-e185-404b-b55f-b2be90e2bdc2" providerId="ADAL" clId="{794224D3-789D-47BB-A0D2-62C663EDB1CA}" dt="2020-05-31T07:37:25.174" v="598" actId="2696"/>
        <pc:sldMkLst>
          <pc:docMk/>
          <pc:sldMk cId="1489283586" sldId="286"/>
        </pc:sldMkLst>
        <pc:spChg chg="mod">
          <ac:chgData name="Ming-Chih Lin" userId="f1ba3ba5-e185-404b-b55f-b2be90e2bdc2" providerId="ADAL" clId="{794224D3-789D-47BB-A0D2-62C663EDB1CA}" dt="2020-05-31T07:31:27.496" v="565"/>
          <ac:spMkLst>
            <pc:docMk/>
            <pc:sldMk cId="1489283586" sldId="286"/>
            <ac:spMk id="3" creationId="{F9CBD9A1-D6C6-4802-A546-4850BDBE39C1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2559555116" sldId="286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5-31T07:37:35.653" v="599" actId="2696"/>
        <pc:sldMkLst>
          <pc:docMk/>
          <pc:sldMk cId="1439738458" sldId="287"/>
        </pc:sldMkLst>
        <pc:spChg chg="del">
          <ac:chgData name="Ming-Chih Lin" userId="f1ba3ba5-e185-404b-b55f-b2be90e2bdc2" providerId="ADAL" clId="{794224D3-789D-47BB-A0D2-62C663EDB1CA}" dt="2020-05-31T07:32:39.695" v="578" actId="700"/>
          <ac:spMkLst>
            <pc:docMk/>
            <pc:sldMk cId="1439738458" sldId="287"/>
            <ac:spMk id="2" creationId="{5D871499-CF0E-485D-BBD5-499449DEC70C}"/>
          </ac:spMkLst>
        </pc:spChg>
        <pc:spChg chg="del">
          <ac:chgData name="Ming-Chih Lin" userId="f1ba3ba5-e185-404b-b55f-b2be90e2bdc2" providerId="ADAL" clId="{794224D3-789D-47BB-A0D2-62C663EDB1CA}" dt="2020-05-31T07:32:39.695" v="578" actId="700"/>
          <ac:spMkLst>
            <pc:docMk/>
            <pc:sldMk cId="1439738458" sldId="287"/>
            <ac:spMk id="3" creationId="{513AC28C-C19B-4F53-9437-10D9E59988DD}"/>
          </ac:spMkLst>
        </pc:spChg>
        <pc:spChg chg="add del mod ord">
          <ac:chgData name="Ming-Chih Lin" userId="f1ba3ba5-e185-404b-b55f-b2be90e2bdc2" providerId="ADAL" clId="{794224D3-789D-47BB-A0D2-62C663EDB1CA}" dt="2020-05-31T07:32:43.120" v="579" actId="700"/>
          <ac:spMkLst>
            <pc:docMk/>
            <pc:sldMk cId="1439738458" sldId="287"/>
            <ac:spMk id="4" creationId="{74433EF5-6AEE-49BA-8AA0-7A637F91576E}"/>
          </ac:spMkLst>
        </pc:spChg>
        <pc:spChg chg="add mod ord">
          <ac:chgData name="Ming-Chih Lin" userId="f1ba3ba5-e185-404b-b55f-b2be90e2bdc2" providerId="ADAL" clId="{794224D3-789D-47BB-A0D2-62C663EDB1CA}" dt="2020-05-31T07:32:55.848" v="583"/>
          <ac:spMkLst>
            <pc:docMk/>
            <pc:sldMk cId="1439738458" sldId="287"/>
            <ac:spMk id="5" creationId="{175DFBF9-F290-4C69-9CB9-3C90AC949AA8}"/>
          </ac:spMkLst>
        </pc:spChg>
        <pc:spChg chg="add mod ord">
          <ac:chgData name="Ming-Chih Lin" userId="f1ba3ba5-e185-404b-b55f-b2be90e2bdc2" providerId="ADAL" clId="{794224D3-789D-47BB-A0D2-62C663EDB1CA}" dt="2020-05-31T07:33:11.796" v="588" actId="207"/>
          <ac:spMkLst>
            <pc:docMk/>
            <pc:sldMk cId="1439738458" sldId="287"/>
            <ac:spMk id="6" creationId="{69EEF7C9-AC49-4A83-81D4-B576673CF2D3}"/>
          </ac:spMkLst>
        </pc:spChg>
      </pc:sldChg>
      <pc:sldChg chg="add">
        <pc:chgData name="Ming-Chih Lin" userId="f1ba3ba5-e185-404b-b55f-b2be90e2bdc2" providerId="ADAL" clId="{794224D3-789D-47BB-A0D2-62C663EDB1CA}" dt="2020-05-31T07:37:39.450" v="600"/>
        <pc:sldMkLst>
          <pc:docMk/>
          <pc:sldMk cId="2068811213" sldId="287"/>
        </pc:sldMkLst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3370046481" sldId="287"/>
        </pc:sldMkLst>
      </pc:sldChg>
      <pc:sldChg chg="addSp delSp modSp new mod modClrScheme chgLayout">
        <pc:chgData name="Ming-Chih Lin" userId="f1ba3ba5-e185-404b-b55f-b2be90e2bdc2" providerId="ADAL" clId="{794224D3-789D-47BB-A0D2-62C663EDB1CA}" dt="2020-06-01T08:04:32.622" v="1263" actId="700"/>
        <pc:sldMkLst>
          <pc:docMk/>
          <pc:sldMk cId="2773999239" sldId="288"/>
        </pc:sldMkLst>
        <pc:spChg chg="add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2" creationId="{9AB95A1D-731F-4754-8CC5-5B2A6DACC14C}"/>
          </ac:spMkLst>
        </pc:spChg>
        <pc:spChg chg="del">
          <ac:chgData name="Ming-Chih Lin" userId="f1ba3ba5-e185-404b-b55f-b2be90e2bdc2" providerId="ADAL" clId="{794224D3-789D-47BB-A0D2-62C663EDB1CA}" dt="2020-05-31T07:39:09.479" v="602" actId="700"/>
          <ac:spMkLst>
            <pc:docMk/>
            <pc:sldMk cId="2773999239" sldId="288"/>
            <ac:spMk id="2" creationId="{EF1E43BE-8379-4A2F-927F-5F6B071A2544}"/>
          </ac:spMkLst>
        </pc:spChg>
        <pc:spChg chg="del">
          <ac:chgData name="Ming-Chih Lin" userId="f1ba3ba5-e185-404b-b55f-b2be90e2bdc2" providerId="ADAL" clId="{794224D3-789D-47BB-A0D2-62C663EDB1CA}" dt="2020-05-31T07:39:09.479" v="602" actId="700"/>
          <ac:spMkLst>
            <pc:docMk/>
            <pc:sldMk cId="2773999239" sldId="288"/>
            <ac:spMk id="3" creationId="{4FDD6798-61A8-4C71-AE43-603F39194A39}"/>
          </ac:spMkLst>
        </pc:spChg>
        <pc:spChg chg="add del mod ord">
          <ac:chgData name="Ming-Chih Lin" userId="f1ba3ba5-e185-404b-b55f-b2be90e2bdc2" providerId="ADAL" clId="{794224D3-789D-47BB-A0D2-62C663EDB1CA}" dt="2020-05-31T07:39:12.301" v="603" actId="700"/>
          <ac:spMkLst>
            <pc:docMk/>
            <pc:sldMk cId="2773999239" sldId="288"/>
            <ac:spMk id="4" creationId="{B4A07BC9-FF89-4CE6-8C2A-80F60F3C0DAA}"/>
          </ac:spMkLst>
        </pc:spChg>
        <pc:spChg chg="add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5" creationId="{D9BE9DE2-8245-4CD7-8644-BCDBABA8D1A8}"/>
          </ac:spMkLst>
        </pc:spChg>
        <pc:spChg chg="add del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6" creationId="{8B34D29B-0E23-429E-8BAC-0695EC085EEE}"/>
          </ac:spMkLst>
        </pc:spChg>
      </pc:sldChg>
      <pc:sldChg chg="addSp delSp modSp new mod modClrScheme chgLayout">
        <pc:chgData name="Ming-Chih Lin" userId="f1ba3ba5-e185-404b-b55f-b2be90e2bdc2" providerId="ADAL" clId="{794224D3-789D-47BB-A0D2-62C663EDB1CA}" dt="2020-06-01T08:04:36.960" v="1264" actId="700"/>
        <pc:sldMkLst>
          <pc:docMk/>
          <pc:sldMk cId="1061609012" sldId="289"/>
        </pc:sldMkLst>
        <pc:spChg chg="add mod ord">
          <ac:chgData name="Ming-Chih Lin" userId="f1ba3ba5-e185-404b-b55f-b2be90e2bdc2" providerId="ADAL" clId="{794224D3-789D-47BB-A0D2-62C663EDB1CA}" dt="2020-06-01T08:04:36.960" v="1264" actId="700"/>
          <ac:spMkLst>
            <pc:docMk/>
            <pc:sldMk cId="1061609012" sldId="289"/>
            <ac:spMk id="2" creationId="{39ECB457-4D4F-4A33-A3B9-6B135073BD8A}"/>
          </ac:spMkLst>
        </pc:spChg>
        <pc:spChg chg="del">
          <ac:chgData name="Ming-Chih Lin" userId="f1ba3ba5-e185-404b-b55f-b2be90e2bdc2" providerId="ADAL" clId="{794224D3-789D-47BB-A0D2-62C663EDB1CA}" dt="2020-05-31T07:39:58.497" v="639" actId="700"/>
          <ac:spMkLst>
            <pc:docMk/>
            <pc:sldMk cId="1061609012" sldId="289"/>
            <ac:spMk id="2" creationId="{BA164DD3-FCAA-4C87-8EC6-826F37B6CB92}"/>
          </ac:spMkLst>
        </pc:spChg>
        <pc:spChg chg="del">
          <ac:chgData name="Ming-Chih Lin" userId="f1ba3ba5-e185-404b-b55f-b2be90e2bdc2" providerId="ADAL" clId="{794224D3-789D-47BB-A0D2-62C663EDB1CA}" dt="2020-05-31T07:39:58.497" v="639" actId="700"/>
          <ac:spMkLst>
            <pc:docMk/>
            <pc:sldMk cId="1061609012" sldId="289"/>
            <ac:spMk id="3" creationId="{360C4EC4-099B-4A51-8DE1-3942B46FEEC8}"/>
          </ac:spMkLst>
        </pc:spChg>
        <pc:spChg chg="add mod ord">
          <ac:chgData name="Ming-Chih Lin" userId="f1ba3ba5-e185-404b-b55f-b2be90e2bdc2" providerId="ADAL" clId="{794224D3-789D-47BB-A0D2-62C663EDB1CA}" dt="2020-06-01T08:04:36.960" v="1264" actId="700"/>
          <ac:spMkLst>
            <pc:docMk/>
            <pc:sldMk cId="1061609012" sldId="289"/>
            <ac:spMk id="4" creationId="{A96425F9-195D-4693-9E6E-3A6A87237F5E}"/>
          </ac:spMkLst>
        </pc:spChg>
      </pc:sldChg>
      <pc:sldChg chg="modSp new mod">
        <pc:chgData name="Ming-Chih Lin" userId="f1ba3ba5-e185-404b-b55f-b2be90e2bdc2" providerId="ADAL" clId="{794224D3-789D-47BB-A0D2-62C663EDB1CA}" dt="2020-05-31T07:42:39.327" v="693"/>
        <pc:sldMkLst>
          <pc:docMk/>
          <pc:sldMk cId="1663756997" sldId="290"/>
        </pc:sldMkLst>
        <pc:spChg chg="mod">
          <ac:chgData name="Ming-Chih Lin" userId="f1ba3ba5-e185-404b-b55f-b2be90e2bdc2" providerId="ADAL" clId="{794224D3-789D-47BB-A0D2-62C663EDB1CA}" dt="2020-05-31T07:42:39.327" v="693"/>
          <ac:spMkLst>
            <pc:docMk/>
            <pc:sldMk cId="1663756997" sldId="290"/>
            <ac:spMk id="3" creationId="{FDA2CCF4-8156-43AA-A2A5-BCE09F7AF6E8}"/>
          </ac:spMkLst>
        </pc:spChg>
      </pc:sldChg>
      <pc:sldChg chg="modSp new mod ord">
        <pc:chgData name="Ming-Chih Lin" userId="f1ba3ba5-e185-404b-b55f-b2be90e2bdc2" providerId="ADAL" clId="{794224D3-789D-47BB-A0D2-62C663EDB1CA}" dt="2020-06-01T07:57:49.832" v="978"/>
        <pc:sldMkLst>
          <pc:docMk/>
          <pc:sldMk cId="4146132641" sldId="291"/>
        </pc:sldMkLst>
        <pc:spChg chg="mod">
          <ac:chgData name="Ming-Chih Lin" userId="f1ba3ba5-e185-404b-b55f-b2be90e2bdc2" providerId="ADAL" clId="{794224D3-789D-47BB-A0D2-62C663EDB1CA}" dt="2020-05-31T07:45:08.481" v="743"/>
          <ac:spMkLst>
            <pc:docMk/>
            <pc:sldMk cId="4146132641" sldId="291"/>
            <ac:spMk id="3" creationId="{EE67A29E-9388-4D5B-87CB-A07D3E8DBFB4}"/>
          </ac:spMkLst>
        </pc:spChg>
      </pc:sldChg>
      <pc:sldChg chg="modSp new mod">
        <pc:chgData name="Ming-Chih Lin" userId="f1ba3ba5-e185-404b-b55f-b2be90e2bdc2" providerId="ADAL" clId="{794224D3-789D-47BB-A0D2-62C663EDB1CA}" dt="2020-06-01T08:02:58.705" v="1262"/>
        <pc:sldMkLst>
          <pc:docMk/>
          <pc:sldMk cId="2609797397" sldId="292"/>
        </pc:sldMkLst>
        <pc:spChg chg="mod">
          <ac:chgData name="Ming-Chih Lin" userId="f1ba3ba5-e185-404b-b55f-b2be90e2bdc2" providerId="ADAL" clId="{794224D3-789D-47BB-A0D2-62C663EDB1CA}" dt="2020-06-01T08:02:58.705" v="1262"/>
          <ac:spMkLst>
            <pc:docMk/>
            <pc:sldMk cId="2609797397" sldId="292"/>
            <ac:spMk id="2" creationId="{C6F078A4-E99D-4092-8AC3-B9698C576328}"/>
          </ac:spMkLst>
        </pc:spChg>
        <pc:spChg chg="mod">
          <ac:chgData name="Ming-Chih Lin" userId="f1ba3ba5-e185-404b-b55f-b2be90e2bdc2" providerId="ADAL" clId="{794224D3-789D-47BB-A0D2-62C663EDB1CA}" dt="2020-05-31T07:47:01.220" v="792"/>
          <ac:spMkLst>
            <pc:docMk/>
            <pc:sldMk cId="2609797397" sldId="292"/>
            <ac:spMk id="3" creationId="{035077E8-9769-4239-B6FF-C9B606BA0011}"/>
          </ac:spMkLst>
        </pc:spChg>
      </pc:sldChg>
      <pc:sldChg chg="modSp new mod">
        <pc:chgData name="Ming-Chih Lin" userId="f1ba3ba5-e185-404b-b55f-b2be90e2bdc2" providerId="ADAL" clId="{794224D3-789D-47BB-A0D2-62C663EDB1CA}" dt="2020-05-31T07:51:10.725" v="829" actId="20577"/>
        <pc:sldMkLst>
          <pc:docMk/>
          <pc:sldMk cId="289535632" sldId="293"/>
        </pc:sldMkLst>
        <pc:spChg chg="mod">
          <ac:chgData name="Ming-Chih Lin" userId="f1ba3ba5-e185-404b-b55f-b2be90e2bdc2" providerId="ADAL" clId="{794224D3-789D-47BB-A0D2-62C663EDB1CA}" dt="2020-05-31T07:51:10.725" v="829" actId="20577"/>
          <ac:spMkLst>
            <pc:docMk/>
            <pc:sldMk cId="289535632" sldId="293"/>
            <ac:spMk id="3" creationId="{675709DF-CC06-48CE-B524-EE9F568647E0}"/>
          </ac:spMkLst>
        </pc:spChg>
      </pc:sldChg>
      <pc:sldChg chg="modSp new mod">
        <pc:chgData name="Ming-Chih Lin" userId="f1ba3ba5-e185-404b-b55f-b2be90e2bdc2" providerId="ADAL" clId="{794224D3-789D-47BB-A0D2-62C663EDB1CA}" dt="2020-06-01T07:44:55.720" v="853"/>
        <pc:sldMkLst>
          <pc:docMk/>
          <pc:sldMk cId="64240318" sldId="294"/>
        </pc:sldMkLst>
        <pc:spChg chg="mod">
          <ac:chgData name="Ming-Chih Lin" userId="f1ba3ba5-e185-404b-b55f-b2be90e2bdc2" providerId="ADAL" clId="{794224D3-789D-47BB-A0D2-62C663EDB1CA}" dt="2020-06-01T07:44:54.951" v="852" actId="21"/>
          <ac:spMkLst>
            <pc:docMk/>
            <pc:sldMk cId="64240318" sldId="294"/>
            <ac:spMk id="2" creationId="{6798ECCD-BF38-4125-A2D9-1FBB0828F79C}"/>
          </ac:spMkLst>
        </pc:spChg>
        <pc:spChg chg="mod">
          <ac:chgData name="Ming-Chih Lin" userId="f1ba3ba5-e185-404b-b55f-b2be90e2bdc2" providerId="ADAL" clId="{794224D3-789D-47BB-A0D2-62C663EDB1CA}" dt="2020-06-01T07:44:55.720" v="853"/>
          <ac:spMkLst>
            <pc:docMk/>
            <pc:sldMk cId="64240318" sldId="294"/>
            <ac:spMk id="3" creationId="{21DC9115-EA07-4E43-B229-3DDAC0EF5CB9}"/>
          </ac:spMkLst>
        </pc:spChg>
      </pc:sldChg>
      <pc:sldChg chg="modSp new">
        <pc:chgData name="Ming-Chih Lin" userId="f1ba3ba5-e185-404b-b55f-b2be90e2bdc2" providerId="ADAL" clId="{794224D3-789D-47BB-A0D2-62C663EDB1CA}" dt="2020-06-01T07:45:22.900" v="856"/>
        <pc:sldMkLst>
          <pc:docMk/>
          <pc:sldMk cId="3800941536" sldId="295"/>
        </pc:sldMkLst>
        <pc:spChg chg="mod">
          <ac:chgData name="Ming-Chih Lin" userId="f1ba3ba5-e185-404b-b55f-b2be90e2bdc2" providerId="ADAL" clId="{794224D3-789D-47BB-A0D2-62C663EDB1CA}" dt="2020-06-01T07:45:22.900" v="856"/>
          <ac:spMkLst>
            <pc:docMk/>
            <pc:sldMk cId="3800941536" sldId="295"/>
            <ac:spMk id="2" creationId="{1217C976-378C-48C3-900B-3FE82C45F783}"/>
          </ac:spMkLst>
        </pc:spChg>
        <pc:spChg chg="mod">
          <ac:chgData name="Ming-Chih Lin" userId="f1ba3ba5-e185-404b-b55f-b2be90e2bdc2" providerId="ADAL" clId="{794224D3-789D-47BB-A0D2-62C663EDB1CA}" dt="2020-06-01T07:45:11.402" v="855"/>
          <ac:spMkLst>
            <pc:docMk/>
            <pc:sldMk cId="3800941536" sldId="295"/>
            <ac:spMk id="3" creationId="{B74F9DDA-5D21-4474-B5A9-0D53658E6B5E}"/>
          </ac:spMkLst>
        </pc:spChg>
      </pc:sldChg>
      <pc:sldChg chg="modSp new">
        <pc:chgData name="Ming-Chih Lin" userId="f1ba3ba5-e185-404b-b55f-b2be90e2bdc2" providerId="ADAL" clId="{794224D3-789D-47BB-A0D2-62C663EDB1CA}" dt="2020-06-01T07:45:47.506" v="859"/>
        <pc:sldMkLst>
          <pc:docMk/>
          <pc:sldMk cId="71803066" sldId="296"/>
        </pc:sldMkLst>
        <pc:spChg chg="mod">
          <ac:chgData name="Ming-Chih Lin" userId="f1ba3ba5-e185-404b-b55f-b2be90e2bdc2" providerId="ADAL" clId="{794224D3-789D-47BB-A0D2-62C663EDB1CA}" dt="2020-06-01T07:45:47.506" v="859"/>
          <ac:spMkLst>
            <pc:docMk/>
            <pc:sldMk cId="71803066" sldId="296"/>
            <ac:spMk id="2" creationId="{49291F46-BDC7-46BE-AFD5-8495C3C3E5C1}"/>
          </ac:spMkLst>
        </pc:spChg>
        <pc:spChg chg="mod">
          <ac:chgData name="Ming-Chih Lin" userId="f1ba3ba5-e185-404b-b55f-b2be90e2bdc2" providerId="ADAL" clId="{794224D3-789D-47BB-A0D2-62C663EDB1CA}" dt="2020-06-01T07:45:34.552" v="858"/>
          <ac:spMkLst>
            <pc:docMk/>
            <pc:sldMk cId="71803066" sldId="296"/>
            <ac:spMk id="3" creationId="{C8C03A03-E1F0-43C9-B0BD-2ABDF2CB329D}"/>
          </ac:spMkLst>
        </pc:spChg>
      </pc:sldChg>
      <pc:sldChg chg="modSp new">
        <pc:chgData name="Ming-Chih Lin" userId="f1ba3ba5-e185-404b-b55f-b2be90e2bdc2" providerId="ADAL" clId="{794224D3-789D-47BB-A0D2-62C663EDB1CA}" dt="2020-06-01T07:46:03.193" v="861"/>
        <pc:sldMkLst>
          <pc:docMk/>
          <pc:sldMk cId="3823943526" sldId="297"/>
        </pc:sldMkLst>
        <pc:spChg chg="mod">
          <ac:chgData name="Ming-Chih Lin" userId="f1ba3ba5-e185-404b-b55f-b2be90e2bdc2" providerId="ADAL" clId="{794224D3-789D-47BB-A0D2-62C663EDB1CA}" dt="2020-06-01T07:46:03.193" v="861"/>
          <ac:spMkLst>
            <pc:docMk/>
            <pc:sldMk cId="3823943526" sldId="297"/>
            <ac:spMk id="2" creationId="{1F7495A2-3CAF-4C5B-8D98-69F0DC66F037}"/>
          </ac:spMkLst>
        </pc:spChg>
        <pc:spChg chg="mod">
          <ac:chgData name="Ming-Chih Lin" userId="f1ba3ba5-e185-404b-b55f-b2be90e2bdc2" providerId="ADAL" clId="{794224D3-789D-47BB-A0D2-62C663EDB1CA}" dt="2020-06-01T07:45:55.457" v="860"/>
          <ac:spMkLst>
            <pc:docMk/>
            <pc:sldMk cId="3823943526" sldId="297"/>
            <ac:spMk id="3" creationId="{38DC13CC-BA4B-476C-84B1-232A460D5A2F}"/>
          </ac:spMkLst>
        </pc:spChg>
      </pc:sldChg>
      <pc:sldChg chg="new del">
        <pc:chgData name="Ming-Chih Lin" userId="f1ba3ba5-e185-404b-b55f-b2be90e2bdc2" providerId="ADAL" clId="{794224D3-789D-47BB-A0D2-62C663EDB1CA}" dt="2020-06-01T07:46:29.319" v="862" actId="47"/>
        <pc:sldMkLst>
          <pc:docMk/>
          <pc:sldMk cId="3393092084" sldId="298"/>
        </pc:sldMkLst>
      </pc:sldChg>
    </pc:docChg>
  </pc:docChgLst>
  <pc:docChgLst>
    <pc:chgData name="Ming-Chih Lin" userId="f1ba3ba5-e185-404b-b55f-b2be90e2bdc2" providerId="ADAL" clId="{98E402EA-33D0-F641-AF53-006C6173E080}"/>
    <pc:docChg chg="undo custSel modSld">
      <pc:chgData name="Ming-Chih Lin" userId="f1ba3ba5-e185-404b-b55f-b2be90e2bdc2" providerId="ADAL" clId="{98E402EA-33D0-F641-AF53-006C6173E080}" dt="2020-06-01T06:51:37.326" v="2" actId="1076"/>
      <pc:docMkLst>
        <pc:docMk/>
      </pc:docMkLst>
      <pc:sldChg chg="modSp">
        <pc:chgData name="Ming-Chih Lin" userId="f1ba3ba5-e185-404b-b55f-b2be90e2bdc2" providerId="ADAL" clId="{98E402EA-33D0-F641-AF53-006C6173E080}" dt="2020-06-01T06:51:37.326" v="2" actId="1076"/>
        <pc:sldMkLst>
          <pc:docMk/>
          <pc:sldMk cId="679909818" sldId="265"/>
        </pc:sldMkLst>
        <pc:spChg chg="mod">
          <ac:chgData name="Ming-Chih Lin" userId="f1ba3ba5-e185-404b-b55f-b2be90e2bdc2" providerId="ADAL" clId="{98E402EA-33D0-F641-AF53-006C6173E080}" dt="2020-06-01T06:51:37.326" v="2" actId="1076"/>
          <ac:spMkLst>
            <pc:docMk/>
            <pc:sldMk cId="679909818" sldId="265"/>
            <ac:spMk id="2" creationId="{5F3943C5-BE9F-4BF4-A111-F83F5931DA07}"/>
          </ac:spMkLst>
        </pc:spChg>
      </pc:sldChg>
    </pc:docChg>
  </pc:docChgLst>
  <pc:docChgLst>
    <pc:chgData name="Ming-Chih Lin" userId="f1ba3ba5-e185-404b-b55f-b2be90e2bdc2" providerId="ADAL" clId="{F1FA031A-4D31-4AEE-8DCB-44C85EA436EB}"/>
    <pc:docChg chg="undo custSel addSld delSld modSld sldOrd">
      <pc:chgData name="Ming-Chih Lin" userId="f1ba3ba5-e185-404b-b55f-b2be90e2bdc2" providerId="ADAL" clId="{F1FA031A-4D31-4AEE-8DCB-44C85EA436EB}" dt="2020-06-17T23:23:29.692" v="3414" actId="1076"/>
      <pc:docMkLst>
        <pc:docMk/>
      </pc:docMkLst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698449368" sldId="256"/>
        </pc:sldMkLst>
      </pc:sldChg>
      <pc:sldChg chg="modSp mod">
        <pc:chgData name="Ming-Chih Lin" userId="f1ba3ba5-e185-404b-b55f-b2be90e2bdc2" providerId="ADAL" clId="{F1FA031A-4D31-4AEE-8DCB-44C85EA436EB}" dt="2020-06-01T23:08:41.309" v="3" actId="20577"/>
        <pc:sldMkLst>
          <pc:docMk/>
          <pc:sldMk cId="3437513085" sldId="257"/>
        </pc:sldMkLst>
        <pc:spChg chg="mod">
          <ac:chgData name="Ming-Chih Lin" userId="f1ba3ba5-e185-404b-b55f-b2be90e2bdc2" providerId="ADAL" clId="{F1FA031A-4D31-4AEE-8DCB-44C85EA436EB}" dt="2020-06-01T23:08:41.309" v="3" actId="20577"/>
          <ac:spMkLst>
            <pc:docMk/>
            <pc:sldMk cId="3437513085" sldId="257"/>
            <ac:spMk id="2" creationId="{F00E360D-5F36-459A-8321-D0EA4C8C73FE}"/>
          </ac:spMkLst>
        </pc:sp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322618313" sldId="258"/>
        </pc:sldMkLst>
      </pc:sldChg>
      <pc:sldChg chg="addSp modSp">
        <pc:chgData name="Ming-Chih Lin" userId="f1ba3ba5-e185-404b-b55f-b2be90e2bdc2" providerId="ADAL" clId="{F1FA031A-4D31-4AEE-8DCB-44C85EA436EB}" dt="2020-06-11T21:10:02.939" v="2308"/>
        <pc:sldMkLst>
          <pc:docMk/>
          <pc:sldMk cId="929909194" sldId="259"/>
        </pc:sldMkLst>
        <pc:graphicFrameChg chg="add mod">
          <ac:chgData name="Ming-Chih Lin" userId="f1ba3ba5-e185-404b-b55f-b2be90e2bdc2" providerId="ADAL" clId="{F1FA031A-4D31-4AEE-8DCB-44C85EA436EB}" dt="2020-06-11T21:10:02.939" v="2308"/>
          <ac:graphicFrameMkLst>
            <pc:docMk/>
            <pc:sldMk cId="929909194" sldId="259"/>
            <ac:graphicFrameMk id="6" creationId="{B4AC816D-15B5-4DA5-91F2-29D807EAB969}"/>
          </ac:graphicFrameMkLst>
        </pc:graphicFrame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086438915" sldId="260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291901244" sldId="261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947049355" sldId="262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427989766" sldId="26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336614475" sldId="26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79909818" sldId="265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1717474662" sldId="266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751778690" sldId="267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480965944" sldId="268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517686270" sldId="269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580561292" sldId="270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984231426" sldId="271"/>
        </pc:sldMkLst>
      </pc:sldChg>
      <pc:sldChg chg="modSp mod">
        <pc:chgData name="Ming-Chih Lin" userId="f1ba3ba5-e185-404b-b55f-b2be90e2bdc2" providerId="ADAL" clId="{F1FA031A-4D31-4AEE-8DCB-44C85EA436EB}" dt="2020-06-08T23:36:51.283" v="1352"/>
        <pc:sldMkLst>
          <pc:docMk/>
          <pc:sldMk cId="2189207556" sldId="272"/>
        </pc:sldMkLst>
        <pc:spChg chg="mod">
          <ac:chgData name="Ming-Chih Lin" userId="f1ba3ba5-e185-404b-b55f-b2be90e2bdc2" providerId="ADAL" clId="{F1FA031A-4D31-4AEE-8DCB-44C85EA436EB}" dt="2020-06-08T23:36:51.283" v="1352"/>
          <ac:spMkLst>
            <pc:docMk/>
            <pc:sldMk cId="2189207556" sldId="272"/>
            <ac:spMk id="4" creationId="{2FA54F75-D405-4104-B6BB-EA44A23A109A}"/>
          </ac:spMkLst>
        </pc:sp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963169921" sldId="27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52655923" sldId="275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66544265" sldId="281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344907558" sldId="282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4282441724" sldId="28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651586421" sldId="28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195449515" sldId="285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1489283586" sldId="286"/>
        </pc:sldMkLst>
      </pc:sldChg>
      <pc:sldChg chg="del">
        <pc:chgData name="Ming-Chih Lin" userId="f1ba3ba5-e185-404b-b55f-b2be90e2bdc2" providerId="ADAL" clId="{F1FA031A-4D31-4AEE-8DCB-44C85EA436EB}" dt="2020-06-01T23:12:04.010" v="173" actId="47"/>
        <pc:sldMkLst>
          <pc:docMk/>
          <pc:sldMk cId="2068811213" sldId="287"/>
        </pc:sldMkLst>
      </pc:sldChg>
      <pc:sldChg chg="modSp mod">
        <pc:chgData name="Ming-Chih Lin" userId="f1ba3ba5-e185-404b-b55f-b2be90e2bdc2" providerId="ADAL" clId="{F1FA031A-4D31-4AEE-8DCB-44C85EA436EB}" dt="2020-06-08T23:31:07.485" v="1288" actId="113"/>
        <pc:sldMkLst>
          <pc:docMk/>
          <pc:sldMk cId="2773999239" sldId="288"/>
        </pc:sldMkLst>
        <pc:spChg chg="mod">
          <ac:chgData name="Ming-Chih Lin" userId="f1ba3ba5-e185-404b-b55f-b2be90e2bdc2" providerId="ADAL" clId="{F1FA031A-4D31-4AEE-8DCB-44C85EA436EB}" dt="2020-06-08T23:31:07.485" v="1288" actId="113"/>
          <ac:spMkLst>
            <pc:docMk/>
            <pc:sldMk cId="2773999239" sldId="288"/>
            <ac:spMk id="2" creationId="{9AB95A1D-731F-4754-8CC5-5B2A6DACC14C}"/>
          </ac:spMkLst>
        </pc:spChg>
        <pc:spChg chg="mod">
          <ac:chgData name="Ming-Chih Lin" userId="f1ba3ba5-e185-404b-b55f-b2be90e2bdc2" providerId="ADAL" clId="{F1FA031A-4D31-4AEE-8DCB-44C85EA436EB}" dt="2020-06-01T23:13:24.905" v="277"/>
          <ac:spMkLst>
            <pc:docMk/>
            <pc:sldMk cId="2773999239" sldId="288"/>
            <ac:spMk id="5" creationId="{D9BE9DE2-8245-4CD7-8644-BCDBABA8D1A8}"/>
          </ac:spMkLst>
        </pc:spChg>
      </pc:sldChg>
      <pc:sldChg chg="modSp mod">
        <pc:chgData name="Ming-Chih Lin" userId="f1ba3ba5-e185-404b-b55f-b2be90e2bdc2" providerId="ADAL" clId="{F1FA031A-4D31-4AEE-8DCB-44C85EA436EB}" dt="2020-06-08T23:30:43.503" v="1284" actId="113"/>
        <pc:sldMkLst>
          <pc:docMk/>
          <pc:sldMk cId="1061609012" sldId="289"/>
        </pc:sldMkLst>
        <pc:spChg chg="mod">
          <ac:chgData name="Ming-Chih Lin" userId="f1ba3ba5-e185-404b-b55f-b2be90e2bdc2" providerId="ADAL" clId="{F1FA031A-4D31-4AEE-8DCB-44C85EA436EB}" dt="2020-06-08T23:30:43.503" v="1284" actId="113"/>
          <ac:spMkLst>
            <pc:docMk/>
            <pc:sldMk cId="1061609012" sldId="289"/>
            <ac:spMk id="2" creationId="{39ECB457-4D4F-4A33-A3B9-6B135073BD8A}"/>
          </ac:spMkLst>
        </pc:spChg>
        <pc:spChg chg="mod">
          <ac:chgData name="Ming-Chih Lin" userId="f1ba3ba5-e185-404b-b55f-b2be90e2bdc2" providerId="ADAL" clId="{F1FA031A-4D31-4AEE-8DCB-44C85EA436EB}" dt="2020-06-01T23:11:56.151" v="172"/>
          <ac:spMkLst>
            <pc:docMk/>
            <pc:sldMk cId="1061609012" sldId="289"/>
            <ac:spMk id="4" creationId="{A96425F9-195D-4693-9E6E-3A6A87237F5E}"/>
          </ac:spMkLst>
        </pc:spChg>
      </pc:sldChg>
      <pc:sldChg chg="modSp del mod">
        <pc:chgData name="Ming-Chih Lin" userId="f1ba3ba5-e185-404b-b55f-b2be90e2bdc2" providerId="ADAL" clId="{F1FA031A-4D31-4AEE-8DCB-44C85EA436EB}" dt="2020-06-08T23:31:30.054" v="1291" actId="47"/>
        <pc:sldMkLst>
          <pc:docMk/>
          <pc:sldMk cId="1663756997" sldId="290"/>
        </pc:sldMkLst>
        <pc:spChg chg="mod">
          <ac:chgData name="Ming-Chih Lin" userId="f1ba3ba5-e185-404b-b55f-b2be90e2bdc2" providerId="ADAL" clId="{F1FA031A-4D31-4AEE-8DCB-44C85EA436EB}" dt="2020-06-08T23:31:24.122" v="1289"/>
          <ac:spMkLst>
            <pc:docMk/>
            <pc:sldMk cId="1663756997" sldId="290"/>
            <ac:spMk id="2" creationId="{F11FD2CA-F942-45B8-9174-40F6B5B42065}"/>
          </ac:spMkLst>
        </pc:spChg>
        <pc:spChg chg="mod">
          <ac:chgData name="Ming-Chih Lin" userId="f1ba3ba5-e185-404b-b55f-b2be90e2bdc2" providerId="ADAL" clId="{F1FA031A-4D31-4AEE-8DCB-44C85EA436EB}" dt="2020-06-01T23:22:46.379" v="630"/>
          <ac:spMkLst>
            <pc:docMk/>
            <pc:sldMk cId="1663756997" sldId="290"/>
            <ac:spMk id="3" creationId="{FDA2CCF4-8156-43AA-A2A5-BCE09F7AF6E8}"/>
          </ac:spMkLst>
        </pc:spChg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4146132641" sldId="291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2609797397" sldId="292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289535632" sldId="29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4240318" sldId="29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800941536" sldId="295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71803066" sldId="296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823943526" sldId="297"/>
        </pc:sldMkLst>
      </pc:sldChg>
      <pc:sldChg chg="modSp new mod">
        <pc:chgData name="Ming-Chih Lin" userId="f1ba3ba5-e185-404b-b55f-b2be90e2bdc2" providerId="ADAL" clId="{F1FA031A-4D31-4AEE-8DCB-44C85EA436EB}" dt="2020-06-01T23:09:56.216" v="75"/>
        <pc:sldMkLst>
          <pc:docMk/>
          <pc:sldMk cId="888648973" sldId="298"/>
        </pc:sldMkLst>
        <pc:spChg chg="mod">
          <ac:chgData name="Ming-Chih Lin" userId="f1ba3ba5-e185-404b-b55f-b2be90e2bdc2" providerId="ADAL" clId="{F1FA031A-4D31-4AEE-8DCB-44C85EA436EB}" dt="2020-06-01T23:09:56.216" v="75"/>
          <ac:spMkLst>
            <pc:docMk/>
            <pc:sldMk cId="888648973" sldId="298"/>
            <ac:spMk id="2" creationId="{A8BA54D6-C8F9-4AAC-8CAA-D399FA342724}"/>
          </ac:spMkLst>
        </pc:spChg>
      </pc:sldChg>
      <pc:sldChg chg="addSp delSp modSp add mod">
        <pc:chgData name="Ming-Chih Lin" userId="f1ba3ba5-e185-404b-b55f-b2be90e2bdc2" providerId="ADAL" clId="{F1FA031A-4D31-4AEE-8DCB-44C85EA436EB}" dt="2020-06-08T23:35:19.265" v="1316" actId="14100"/>
        <pc:sldMkLst>
          <pc:docMk/>
          <pc:sldMk cId="101432508" sldId="299"/>
        </pc:sldMkLst>
        <pc:spChg chg="mod">
          <ac:chgData name="Ming-Chih Lin" userId="f1ba3ba5-e185-404b-b55f-b2be90e2bdc2" providerId="ADAL" clId="{F1FA031A-4D31-4AEE-8DCB-44C85EA436EB}" dt="2020-06-08T23:35:19.265" v="1316" actId="14100"/>
          <ac:spMkLst>
            <pc:docMk/>
            <pc:sldMk cId="101432508" sldId="299"/>
            <ac:spMk id="2" creationId="{F11FD2CA-F942-45B8-9174-40F6B5B42065}"/>
          </ac:spMkLst>
        </pc:spChg>
        <pc:spChg chg="mod">
          <ac:chgData name="Ming-Chih Lin" userId="f1ba3ba5-e185-404b-b55f-b2be90e2bdc2" providerId="ADAL" clId="{F1FA031A-4D31-4AEE-8DCB-44C85EA436EB}" dt="2020-06-01T23:14:32.055" v="369"/>
          <ac:spMkLst>
            <pc:docMk/>
            <pc:sldMk cId="101432508" sldId="299"/>
            <ac:spMk id="3" creationId="{FDA2CCF4-8156-43AA-A2A5-BCE09F7AF6E8}"/>
          </ac:spMkLst>
        </pc:spChg>
        <pc:picChg chg="add mod">
          <ac:chgData name="Ming-Chih Lin" userId="f1ba3ba5-e185-404b-b55f-b2be90e2bdc2" providerId="ADAL" clId="{F1FA031A-4D31-4AEE-8DCB-44C85EA436EB}" dt="2020-06-08T23:35:14.351" v="1315" actId="1076"/>
          <ac:picMkLst>
            <pc:docMk/>
            <pc:sldMk cId="101432508" sldId="299"/>
            <ac:picMk id="4" creationId="{6FB5FDE6-1EF5-4D36-B4AB-3539895B20C5}"/>
          </ac:picMkLst>
        </pc:picChg>
        <pc:picChg chg="add del mod">
          <ac:chgData name="Ming-Chih Lin" userId="f1ba3ba5-e185-404b-b55f-b2be90e2bdc2" providerId="ADAL" clId="{F1FA031A-4D31-4AEE-8DCB-44C85EA436EB}" dt="2020-06-08T23:34:23.990" v="1300"/>
          <ac:picMkLst>
            <pc:docMk/>
            <pc:sldMk cId="101432508" sldId="299"/>
            <ac:picMk id="1026" creationId="{A376FEA8-1644-40D7-83D6-180290289924}"/>
          </ac:picMkLst>
        </pc:picChg>
      </pc:sldChg>
      <pc:sldChg chg="addSp delSp modSp new add del mod modClrScheme chgLayout">
        <pc:chgData name="Ming-Chih Lin" userId="f1ba3ba5-e185-404b-b55f-b2be90e2bdc2" providerId="ADAL" clId="{F1FA031A-4D31-4AEE-8DCB-44C85EA436EB}" dt="2020-06-08T23:36:57.808" v="1353" actId="47"/>
        <pc:sldMkLst>
          <pc:docMk/>
          <pc:sldMk cId="1415465906" sldId="300"/>
        </pc:sldMkLst>
        <pc:spChg chg="del mod ord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2" creationId="{2A4DBE0D-A8A4-4F12-858B-E8F5C1DC52BA}"/>
          </ac:spMkLst>
        </pc:spChg>
        <pc:spChg chg="del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3" creationId="{AFC4772C-804D-474C-89D9-7ADC6AAA7865}"/>
          </ac:spMkLst>
        </pc:spChg>
        <pc:spChg chg="add mod ord">
          <ac:chgData name="Ming-Chih Lin" userId="f1ba3ba5-e185-404b-b55f-b2be90e2bdc2" providerId="ADAL" clId="{F1FA031A-4D31-4AEE-8DCB-44C85EA436EB}" dt="2020-06-01T23:18:37.024" v="538"/>
          <ac:spMkLst>
            <pc:docMk/>
            <pc:sldMk cId="1415465906" sldId="300"/>
            <ac:spMk id="4" creationId="{42223639-7737-4ADF-9CCC-84644374FFB5}"/>
          </ac:spMkLst>
        </pc:spChg>
        <pc:spChg chg="add mod ord">
          <ac:chgData name="Ming-Chih Lin" userId="f1ba3ba5-e185-404b-b55f-b2be90e2bdc2" providerId="ADAL" clId="{F1FA031A-4D31-4AEE-8DCB-44C85EA436EB}" dt="2020-06-07T23:53:47.977" v="1238" actId="20577"/>
          <ac:spMkLst>
            <pc:docMk/>
            <pc:sldMk cId="1415465906" sldId="300"/>
            <ac:spMk id="5" creationId="{B37260B8-3B0D-40A3-8B25-1D9D532C9BED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1171545912" sldId="301"/>
        </pc:sldMkLst>
        <pc:spChg chg="mod">
          <ac:chgData name="Ming-Chih Lin" userId="f1ba3ba5-e185-404b-b55f-b2be90e2bdc2" providerId="ADAL" clId="{F1FA031A-4D31-4AEE-8DCB-44C85EA436EB}" dt="2020-06-01T23:19:32.230" v="541"/>
          <ac:spMkLst>
            <pc:docMk/>
            <pc:sldMk cId="1171545912" sldId="301"/>
            <ac:spMk id="4" creationId="{42223639-7737-4ADF-9CCC-84644374FFB5}"/>
          </ac:spMkLst>
        </pc:spChg>
        <pc:spChg chg="mod">
          <ac:chgData name="Ming-Chih Lin" userId="f1ba3ba5-e185-404b-b55f-b2be90e2bdc2" providerId="ADAL" clId="{F1FA031A-4D31-4AEE-8DCB-44C85EA436EB}" dt="2020-06-08T23:35:43.119" v="1317" actId="20577"/>
          <ac:spMkLst>
            <pc:docMk/>
            <pc:sldMk cId="1171545912" sldId="301"/>
            <ac:spMk id="5" creationId="{B37260B8-3B0D-40A3-8B25-1D9D532C9BED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2002684050" sldId="302"/>
        </pc:sldMkLst>
        <pc:spChg chg="mod">
          <ac:chgData name="Ming-Chih Lin" userId="f1ba3ba5-e185-404b-b55f-b2be90e2bdc2" providerId="ADAL" clId="{F1FA031A-4D31-4AEE-8DCB-44C85EA436EB}" dt="2020-06-01T23:27:59.481" v="710" actId="20577"/>
          <ac:spMkLst>
            <pc:docMk/>
            <pc:sldMk cId="2002684050" sldId="302"/>
            <ac:spMk id="4" creationId="{42223639-7737-4ADF-9CCC-84644374FFB5}"/>
          </ac:spMkLst>
        </pc:spChg>
        <pc:spChg chg="mod">
          <ac:chgData name="Ming-Chih Lin" userId="f1ba3ba5-e185-404b-b55f-b2be90e2bdc2" providerId="ADAL" clId="{F1FA031A-4D31-4AEE-8DCB-44C85EA436EB}" dt="2020-06-01T23:21:42.958" v="586" actId="21"/>
          <ac:spMkLst>
            <pc:docMk/>
            <pc:sldMk cId="2002684050" sldId="302"/>
            <ac:spMk id="5" creationId="{B37260B8-3B0D-40A3-8B25-1D9D532C9BED}"/>
          </ac:spMkLst>
        </pc:spChg>
      </pc:sldChg>
      <pc:sldChg chg="addSp delSp modSp add del mod ord">
        <pc:chgData name="Ming-Chih Lin" userId="f1ba3ba5-e185-404b-b55f-b2be90e2bdc2" providerId="ADAL" clId="{F1FA031A-4D31-4AEE-8DCB-44C85EA436EB}" dt="2020-06-01T23:27:56.183" v="708" actId="47"/>
        <pc:sldMkLst>
          <pc:docMk/>
          <pc:sldMk cId="4107279448" sldId="303"/>
        </pc:sldMkLst>
        <pc:spChg chg="add del mod">
          <ac:chgData name="Ming-Chih Lin" userId="f1ba3ba5-e185-404b-b55f-b2be90e2bdc2" providerId="ADAL" clId="{F1FA031A-4D31-4AEE-8DCB-44C85EA436EB}" dt="2020-06-01T23:23:56.344" v="655"/>
          <ac:spMkLst>
            <pc:docMk/>
            <pc:sldMk cId="4107279448" sldId="303"/>
            <ac:spMk id="2" creationId="{A47E8DDF-F70A-4E2D-8C01-9E501A43A6F7}"/>
          </ac:spMkLst>
        </pc:spChg>
        <pc:spChg chg="mod">
          <ac:chgData name="Ming-Chih Lin" userId="f1ba3ba5-e185-404b-b55f-b2be90e2bdc2" providerId="ADAL" clId="{F1FA031A-4D31-4AEE-8DCB-44C85EA436EB}" dt="2020-06-01T23:26:57.506" v="696" actId="20577"/>
          <ac:spMkLst>
            <pc:docMk/>
            <pc:sldMk cId="4107279448" sldId="303"/>
            <ac:spMk id="4" creationId="{42223639-7737-4ADF-9CCC-84644374FFB5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3346354504" sldId="304"/>
        </pc:sldMkLst>
        <pc:spChg chg="mod">
          <ac:chgData name="Ming-Chih Lin" userId="f1ba3ba5-e185-404b-b55f-b2be90e2bdc2" providerId="ADAL" clId="{F1FA031A-4D31-4AEE-8DCB-44C85EA436EB}" dt="2020-06-01T23:28:13.818" v="713" actId="6549"/>
          <ac:spMkLst>
            <pc:docMk/>
            <pc:sldMk cId="3346354504" sldId="304"/>
            <ac:spMk id="4" creationId="{42223639-7737-4ADF-9CCC-84644374FFB5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1699586139" sldId="305"/>
        </pc:sldMkLst>
        <pc:spChg chg="mod">
          <ac:chgData name="Ming-Chih Lin" userId="f1ba3ba5-e185-404b-b55f-b2be90e2bdc2" providerId="ADAL" clId="{F1FA031A-4D31-4AEE-8DCB-44C85EA436EB}" dt="2020-06-01T23:28:27.201" v="714"/>
          <ac:spMkLst>
            <pc:docMk/>
            <pc:sldMk cId="1699586139" sldId="305"/>
            <ac:spMk id="4" creationId="{42223639-7737-4ADF-9CCC-84644374FFB5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1220209127" sldId="306"/>
        </pc:sldMkLst>
        <pc:spChg chg="mod">
          <ac:chgData name="Ming-Chih Lin" userId="f1ba3ba5-e185-404b-b55f-b2be90e2bdc2" providerId="ADAL" clId="{F1FA031A-4D31-4AEE-8DCB-44C85EA436EB}" dt="2020-06-01T23:27:17.368" v="703" actId="20577"/>
          <ac:spMkLst>
            <pc:docMk/>
            <pc:sldMk cId="1220209127" sldId="306"/>
            <ac:spMk id="4" creationId="{42223639-7737-4ADF-9CCC-84644374FFB5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236770104" sldId="307"/>
        </pc:sldMkLst>
        <pc:spChg chg="mod">
          <ac:chgData name="Ming-Chih Lin" userId="f1ba3ba5-e185-404b-b55f-b2be90e2bdc2" providerId="ADAL" clId="{F1FA031A-4D31-4AEE-8DCB-44C85EA436EB}" dt="2020-06-01T23:28:43.758" v="715"/>
          <ac:spMkLst>
            <pc:docMk/>
            <pc:sldMk cId="236770104" sldId="307"/>
            <ac:spMk id="4" creationId="{42223639-7737-4ADF-9CCC-84644374FFB5}"/>
          </ac:spMkLst>
        </pc:spChg>
      </pc:sldChg>
      <pc:sldChg chg="modSp new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3757030699" sldId="308"/>
        </pc:sldMkLst>
        <pc:spChg chg="mod">
          <ac:chgData name="Ming-Chih Lin" userId="f1ba3ba5-e185-404b-b55f-b2be90e2bdc2" providerId="ADAL" clId="{F1FA031A-4D31-4AEE-8DCB-44C85EA436EB}" dt="2020-06-01T23:40:38.630" v="999"/>
          <ac:spMkLst>
            <pc:docMk/>
            <pc:sldMk cId="3757030699" sldId="308"/>
            <ac:spMk id="2" creationId="{9EAB2091-9337-42B7-AC34-E09D04AC6790}"/>
          </ac:spMkLst>
        </pc:spChg>
        <pc:spChg chg="mod">
          <ac:chgData name="Ming-Chih Lin" userId="f1ba3ba5-e185-404b-b55f-b2be90e2bdc2" providerId="ADAL" clId="{F1FA031A-4D31-4AEE-8DCB-44C85EA436EB}" dt="2020-06-01T23:31:21.972" v="779"/>
          <ac:spMkLst>
            <pc:docMk/>
            <pc:sldMk cId="3757030699" sldId="308"/>
            <ac:spMk id="3" creationId="{E7C3D928-2CE9-4266-A577-F5AA1DFC7CE3}"/>
          </ac:spMkLst>
        </pc:spChg>
      </pc:sldChg>
      <pc:sldChg chg="modSp add mod ord">
        <pc:chgData name="Ming-Chih Lin" userId="f1ba3ba5-e185-404b-b55f-b2be90e2bdc2" providerId="ADAL" clId="{F1FA031A-4D31-4AEE-8DCB-44C85EA436EB}" dt="2020-06-05T07:03:17.196" v="1156"/>
        <pc:sldMkLst>
          <pc:docMk/>
          <pc:sldMk cId="2022201700" sldId="309"/>
        </pc:sldMkLst>
        <pc:spChg chg="mod">
          <ac:chgData name="Ming-Chih Lin" userId="f1ba3ba5-e185-404b-b55f-b2be90e2bdc2" providerId="ADAL" clId="{F1FA031A-4D31-4AEE-8DCB-44C85EA436EB}" dt="2020-06-05T07:03:17.196" v="1156"/>
          <ac:spMkLst>
            <pc:docMk/>
            <pc:sldMk cId="2022201700" sldId="309"/>
            <ac:spMk id="4" creationId="{2FA54F75-D405-4104-B6BB-EA44A23A109A}"/>
          </ac:spMkLst>
        </pc:spChg>
      </pc:sldChg>
      <pc:sldChg chg="addSp delSp modSp add mod ord">
        <pc:chgData name="Ming-Chih Lin" userId="f1ba3ba5-e185-404b-b55f-b2be90e2bdc2" providerId="ADAL" clId="{F1FA031A-4D31-4AEE-8DCB-44C85EA436EB}" dt="2020-06-08T23:38:55.563" v="1355" actId="1076"/>
        <pc:sldMkLst>
          <pc:docMk/>
          <pc:sldMk cId="1680955994" sldId="310"/>
        </pc:sldMkLst>
        <pc:spChg chg="del mod">
          <ac:chgData name="Ming-Chih Lin" userId="f1ba3ba5-e185-404b-b55f-b2be90e2bdc2" providerId="ADAL" clId="{F1FA031A-4D31-4AEE-8DCB-44C85EA436EB}" dt="2020-06-01T23:46:50.152" v="1041" actId="478"/>
          <ac:spMkLst>
            <pc:docMk/>
            <pc:sldMk cId="1680955994" sldId="310"/>
            <ac:spMk id="2" creationId="{9EAB2091-9337-42B7-AC34-E09D04AC6790}"/>
          </ac:spMkLst>
        </pc:spChg>
        <pc:spChg chg="mod">
          <ac:chgData name="Ming-Chih Lin" userId="f1ba3ba5-e185-404b-b55f-b2be90e2bdc2" providerId="ADAL" clId="{F1FA031A-4D31-4AEE-8DCB-44C85EA436EB}" dt="2020-06-02T00:22:12.083" v="1137" actId="207"/>
          <ac:spMkLst>
            <pc:docMk/>
            <pc:sldMk cId="1680955994" sldId="310"/>
            <ac:spMk id="3" creationId="{E7C3D928-2CE9-4266-A577-F5AA1DFC7CE3}"/>
          </ac:spMkLst>
        </pc:spChg>
        <pc:spChg chg="add del mod">
          <ac:chgData name="Ming-Chih Lin" userId="f1ba3ba5-e185-404b-b55f-b2be90e2bdc2" providerId="ADAL" clId="{F1FA031A-4D31-4AEE-8DCB-44C85EA436EB}" dt="2020-06-01T23:46:24.822" v="1040"/>
          <ac:spMkLst>
            <pc:docMk/>
            <pc:sldMk cId="1680955994" sldId="310"/>
            <ac:spMk id="4" creationId="{DFA67099-C7C6-4EF8-9522-C5EF93E8AFF6}"/>
          </ac:spMkLst>
        </pc:spChg>
        <pc:spChg chg="add del mod">
          <ac:chgData name="Ming-Chih Lin" userId="f1ba3ba5-e185-404b-b55f-b2be90e2bdc2" providerId="ADAL" clId="{F1FA031A-4D31-4AEE-8DCB-44C85EA436EB}" dt="2020-06-01T23:48:44.122" v="1049" actId="478"/>
          <ac:spMkLst>
            <pc:docMk/>
            <pc:sldMk cId="1680955994" sldId="310"/>
            <ac:spMk id="6" creationId="{C6523A91-946D-454F-9415-87B2845420E5}"/>
          </ac:spMkLst>
        </pc:spChg>
        <pc:picChg chg="add del mod">
          <ac:chgData name="Ming-Chih Lin" userId="f1ba3ba5-e185-404b-b55f-b2be90e2bdc2" providerId="ADAL" clId="{F1FA031A-4D31-4AEE-8DCB-44C85EA436EB}" dt="2020-06-02T00:07:21.630" v="1129" actId="478"/>
          <ac:picMkLst>
            <pc:docMk/>
            <pc:sldMk cId="1680955994" sldId="310"/>
            <ac:picMk id="7" creationId="{04167772-23D8-46EF-86E8-9F55289031D5}"/>
          </ac:picMkLst>
        </pc:picChg>
        <pc:picChg chg="add del">
          <ac:chgData name="Ming-Chih Lin" userId="f1ba3ba5-e185-404b-b55f-b2be90e2bdc2" providerId="ADAL" clId="{F1FA031A-4D31-4AEE-8DCB-44C85EA436EB}" dt="2020-06-02T00:05:20.886" v="1055"/>
          <ac:picMkLst>
            <pc:docMk/>
            <pc:sldMk cId="1680955994" sldId="310"/>
            <ac:picMk id="8" creationId="{86E0C46E-16C0-4B9D-98F5-753D5EB5E5C0}"/>
          </ac:picMkLst>
        </pc:picChg>
        <pc:picChg chg="add mod">
          <ac:chgData name="Ming-Chih Lin" userId="f1ba3ba5-e185-404b-b55f-b2be90e2bdc2" providerId="ADAL" clId="{F1FA031A-4D31-4AEE-8DCB-44C85EA436EB}" dt="2020-06-08T23:38:55.563" v="1355" actId="1076"/>
          <ac:picMkLst>
            <pc:docMk/>
            <pc:sldMk cId="1680955994" sldId="310"/>
            <ac:picMk id="9" creationId="{A8797093-BD72-4872-BB27-2A60EE738B76}"/>
          </ac:picMkLst>
        </pc:pic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3863980547" sldId="311"/>
        </pc:sldMkLst>
        <pc:spChg chg="mod">
          <ac:chgData name="Ming-Chih Lin" userId="f1ba3ba5-e185-404b-b55f-b2be90e2bdc2" providerId="ADAL" clId="{F1FA031A-4D31-4AEE-8DCB-44C85EA436EB}" dt="2020-06-01T23:34:25.883" v="974" actId="20577"/>
          <ac:spMkLst>
            <pc:docMk/>
            <pc:sldMk cId="3863980547" sldId="311"/>
            <ac:spMk id="3" creationId="{E7C3D928-2CE9-4266-A577-F5AA1DFC7CE3}"/>
          </ac:spMkLst>
        </pc:spChg>
      </pc:sldChg>
      <pc:sldChg chg="addSp delSp modSp new add del mod modClrScheme chgLayout">
        <pc:chgData name="Ming-Chih Lin" userId="f1ba3ba5-e185-404b-b55f-b2be90e2bdc2" providerId="ADAL" clId="{F1FA031A-4D31-4AEE-8DCB-44C85EA436EB}" dt="2020-06-11T21:10:29.464" v="2309"/>
        <pc:sldMkLst>
          <pc:docMk/>
          <pc:sldMk cId="1266417032" sldId="312"/>
        </pc:sldMkLst>
        <pc:spChg chg="del">
          <ac:chgData name="Ming-Chih Lin" userId="f1ba3ba5-e185-404b-b55f-b2be90e2bdc2" providerId="ADAL" clId="{F1FA031A-4D31-4AEE-8DCB-44C85EA436EB}" dt="2020-06-01T23:16:35.525" v="440" actId="700"/>
          <ac:spMkLst>
            <pc:docMk/>
            <pc:sldMk cId="1266417032" sldId="312"/>
            <ac:spMk id="2" creationId="{A62D4AC1-C50C-4058-B2A5-D69AA87B4258}"/>
          </ac:spMkLst>
        </pc:spChg>
        <pc:spChg chg="del">
          <ac:chgData name="Ming-Chih Lin" userId="f1ba3ba5-e185-404b-b55f-b2be90e2bdc2" providerId="ADAL" clId="{F1FA031A-4D31-4AEE-8DCB-44C85EA436EB}" dt="2020-06-01T23:16:35.525" v="440" actId="700"/>
          <ac:spMkLst>
            <pc:docMk/>
            <pc:sldMk cId="1266417032" sldId="312"/>
            <ac:spMk id="3" creationId="{24369F45-8D56-4C99-9BA5-CE752D1914AC}"/>
          </ac:spMkLst>
        </pc:spChg>
        <pc:spChg chg="add mod ord">
          <ac:chgData name="Ming-Chih Lin" userId="f1ba3ba5-e185-404b-b55f-b2be90e2bdc2" providerId="ADAL" clId="{F1FA031A-4D31-4AEE-8DCB-44C85EA436EB}" dt="2020-06-02T00:05:56.161" v="1059" actId="700"/>
          <ac:spMkLst>
            <pc:docMk/>
            <pc:sldMk cId="1266417032" sldId="312"/>
            <ac:spMk id="4" creationId="{1854605A-57A1-476A-82F9-537D284E62C2}"/>
          </ac:spMkLst>
        </pc:spChg>
        <pc:spChg chg="add mod ord">
          <ac:chgData name="Ming-Chih Lin" userId="f1ba3ba5-e185-404b-b55f-b2be90e2bdc2" providerId="ADAL" clId="{F1FA031A-4D31-4AEE-8DCB-44C85EA436EB}" dt="2020-06-02T00:07:11.358" v="1128" actId="20577"/>
          <ac:spMkLst>
            <pc:docMk/>
            <pc:sldMk cId="1266417032" sldId="312"/>
            <ac:spMk id="5" creationId="{221EB24A-D4DB-45CB-BE7B-D41F7B493329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1608459360" sldId="313"/>
        </pc:sldMkLst>
        <pc:spChg chg="mod">
          <ac:chgData name="Ming-Chih Lin" userId="f1ba3ba5-e185-404b-b55f-b2be90e2bdc2" providerId="ADAL" clId="{F1FA031A-4D31-4AEE-8DCB-44C85EA436EB}" dt="2020-06-01T23:29:05.962" v="718" actId="20577"/>
          <ac:spMkLst>
            <pc:docMk/>
            <pc:sldMk cId="1608459360" sldId="313"/>
            <ac:spMk id="4" creationId="{42223639-7737-4ADF-9CCC-84644374FFB5}"/>
          </ac:spMkLst>
        </pc:spChg>
      </pc:sldChg>
      <pc:sldChg chg="add del">
        <pc:chgData name="Ming-Chih Lin" userId="f1ba3ba5-e185-404b-b55f-b2be90e2bdc2" providerId="ADAL" clId="{F1FA031A-4D31-4AEE-8DCB-44C85EA436EB}" dt="2020-06-01T23:30:27.215" v="721" actId="47"/>
        <pc:sldMkLst>
          <pc:docMk/>
          <pc:sldMk cId="3592365506" sldId="314"/>
        </pc:sldMkLst>
      </pc:sldChg>
      <pc:sldChg chg="modSp new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3053501639" sldId="315"/>
        </pc:sldMkLst>
        <pc:spChg chg="mod">
          <ac:chgData name="Ming-Chih Lin" userId="f1ba3ba5-e185-404b-b55f-b2be90e2bdc2" providerId="ADAL" clId="{F1FA031A-4D31-4AEE-8DCB-44C85EA436EB}" dt="2020-06-01T23:30:49.844" v="761"/>
          <ac:spMkLst>
            <pc:docMk/>
            <pc:sldMk cId="3053501639" sldId="315"/>
            <ac:spMk id="3" creationId="{2DC53AD1-5967-4F57-9A42-A7D2F1A9323D}"/>
          </ac:spMkLst>
        </pc:spChg>
      </pc:sldChg>
      <pc:sldChg chg="addSp delSp modSp new mod ord">
        <pc:chgData name="Ming-Chih Lin" userId="f1ba3ba5-e185-404b-b55f-b2be90e2bdc2" providerId="ADAL" clId="{F1FA031A-4D31-4AEE-8DCB-44C85EA436EB}" dt="2020-06-17T23:00:03.983" v="3108" actId="20577"/>
        <pc:sldMkLst>
          <pc:docMk/>
          <pc:sldMk cId="134334159" sldId="316"/>
        </pc:sldMkLst>
        <pc:spChg chg="mod">
          <ac:chgData name="Ming-Chih Lin" userId="f1ba3ba5-e185-404b-b55f-b2be90e2bdc2" providerId="ADAL" clId="{F1FA031A-4D31-4AEE-8DCB-44C85EA436EB}" dt="2020-06-17T23:00:03.983" v="3108" actId="20577"/>
          <ac:spMkLst>
            <pc:docMk/>
            <pc:sldMk cId="134334159" sldId="316"/>
            <ac:spMk id="2" creationId="{4081B7A7-6FE7-41CF-9EB4-A0E9B61DCCC4}"/>
          </ac:spMkLst>
        </pc:spChg>
        <pc:spChg chg="mod">
          <ac:chgData name="Ming-Chih Lin" userId="f1ba3ba5-e185-404b-b55f-b2be90e2bdc2" providerId="ADAL" clId="{F1FA031A-4D31-4AEE-8DCB-44C85EA436EB}" dt="2020-06-05T07:05:45.819" v="1206"/>
          <ac:spMkLst>
            <pc:docMk/>
            <pc:sldMk cId="134334159" sldId="316"/>
            <ac:spMk id="3" creationId="{2063B519-CE41-4415-8828-F8BEC96E3CEB}"/>
          </ac:spMkLst>
        </pc:spChg>
        <pc:spChg chg="add del mod">
          <ac:chgData name="Ming-Chih Lin" userId="f1ba3ba5-e185-404b-b55f-b2be90e2bdc2" providerId="ADAL" clId="{F1FA031A-4D31-4AEE-8DCB-44C85EA436EB}" dt="2020-06-14T23:51:58.063" v="2311"/>
          <ac:spMkLst>
            <pc:docMk/>
            <pc:sldMk cId="134334159" sldId="316"/>
            <ac:spMk id="4" creationId="{31718DAF-5992-4CB5-8D81-97A14B1D606D}"/>
          </ac:spMkLst>
        </pc:sp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612939432" sldId="316"/>
        </pc:sldMkLst>
        <pc:spChg chg="mod">
          <ac:chgData name="Ming-Chih Lin" userId="f1ba3ba5-e185-404b-b55f-b2be90e2bdc2" providerId="ADAL" clId="{F1FA031A-4D31-4AEE-8DCB-44C85EA436EB}" dt="2020-06-01T23:32:42.102" v="850" actId="20577"/>
          <ac:spMkLst>
            <pc:docMk/>
            <pc:sldMk cId="612939432" sldId="316"/>
            <ac:spMk id="3" creationId="{E7C3D928-2CE9-4266-A577-F5AA1DFC7CE3}"/>
          </ac:spMkLst>
        </pc:spChg>
      </pc:sldChg>
      <pc:sldChg chg="addSp delSp modSp new add del mod">
        <pc:chgData name="Ming-Chih Lin" userId="f1ba3ba5-e185-404b-b55f-b2be90e2bdc2" providerId="ADAL" clId="{F1FA031A-4D31-4AEE-8DCB-44C85EA436EB}" dt="2020-06-02T00:07:33.244" v="1133" actId="47"/>
        <pc:sldMkLst>
          <pc:docMk/>
          <pc:sldMk cId="1830674388" sldId="316"/>
        </pc:sldMkLst>
        <pc:picChg chg="add del mod">
          <ac:chgData name="Ming-Chih Lin" userId="f1ba3ba5-e185-404b-b55f-b2be90e2bdc2" providerId="ADAL" clId="{F1FA031A-4D31-4AEE-8DCB-44C85EA436EB}" dt="2020-06-02T00:07:23.378" v="1130" actId="21"/>
          <ac:picMkLst>
            <pc:docMk/>
            <pc:sldMk cId="1830674388" sldId="316"/>
            <ac:picMk id="4" creationId="{3482E1DE-C7E8-4B64-A3F8-917B68200E56}"/>
          </ac:picMkLst>
        </pc:pic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1022163412" sldId="317"/>
        </pc:sldMkLst>
        <pc:spChg chg="mod">
          <ac:chgData name="Ming-Chih Lin" userId="f1ba3ba5-e185-404b-b55f-b2be90e2bdc2" providerId="ADAL" clId="{F1FA031A-4D31-4AEE-8DCB-44C85EA436EB}" dt="2020-06-01T23:32:53.706" v="863" actId="20577"/>
          <ac:spMkLst>
            <pc:docMk/>
            <pc:sldMk cId="1022163412" sldId="317"/>
            <ac:spMk id="3" creationId="{E7C3D928-2CE9-4266-A577-F5AA1DFC7CE3}"/>
          </ac:spMkLst>
        </pc:spChg>
      </pc:sldChg>
      <pc:sldChg chg="addSp modSp new mod">
        <pc:chgData name="Ming-Chih Lin" userId="f1ba3ba5-e185-404b-b55f-b2be90e2bdc2" providerId="ADAL" clId="{F1FA031A-4D31-4AEE-8DCB-44C85EA436EB}" dt="2020-06-11T08:04:20.132" v="2305" actId="20577"/>
        <pc:sldMkLst>
          <pc:docMk/>
          <pc:sldMk cId="1555247219" sldId="317"/>
        </pc:sldMkLst>
        <pc:spChg chg="mod">
          <ac:chgData name="Ming-Chih Lin" userId="f1ba3ba5-e185-404b-b55f-b2be90e2bdc2" providerId="ADAL" clId="{F1FA031A-4D31-4AEE-8DCB-44C85EA436EB}" dt="2020-06-11T08:02:43.171" v="2284"/>
          <ac:spMkLst>
            <pc:docMk/>
            <pc:sldMk cId="1555247219" sldId="317"/>
            <ac:spMk id="2" creationId="{2E969B95-2A73-4997-A380-20B1D9CB2A08}"/>
          </ac:spMkLst>
        </pc:spChg>
        <pc:spChg chg="mod">
          <ac:chgData name="Ming-Chih Lin" userId="f1ba3ba5-e185-404b-b55f-b2be90e2bdc2" providerId="ADAL" clId="{F1FA031A-4D31-4AEE-8DCB-44C85EA436EB}" dt="2020-06-11T08:04:20.132" v="2305" actId="20577"/>
          <ac:spMkLst>
            <pc:docMk/>
            <pc:sldMk cId="1555247219" sldId="317"/>
            <ac:spMk id="3" creationId="{2A98E3D0-197E-4283-9374-014ACD4317AE}"/>
          </ac:spMkLst>
        </pc:spChg>
        <pc:picChg chg="add mod">
          <ac:chgData name="Ming-Chih Lin" userId="f1ba3ba5-e185-404b-b55f-b2be90e2bdc2" providerId="ADAL" clId="{F1FA031A-4D31-4AEE-8DCB-44C85EA436EB}" dt="2020-06-11T08:03:56.753" v="2293" actId="208"/>
          <ac:picMkLst>
            <pc:docMk/>
            <pc:sldMk cId="1555247219" sldId="317"/>
            <ac:picMk id="5" creationId="{D60D42ED-7EAA-46F5-8FEB-C037CD4BE2AA}"/>
          </ac:picMkLst>
        </pc:picChg>
        <pc:picChg chg="add mod">
          <ac:chgData name="Ming-Chih Lin" userId="f1ba3ba5-e185-404b-b55f-b2be90e2bdc2" providerId="ADAL" clId="{F1FA031A-4D31-4AEE-8DCB-44C85EA436EB}" dt="2020-06-11T08:03:59.549" v="2294" actId="1076"/>
          <ac:picMkLst>
            <pc:docMk/>
            <pc:sldMk cId="1555247219" sldId="317"/>
            <ac:picMk id="6" creationId="{E4961178-589B-4EDB-984E-FC6AB21A8483}"/>
          </ac:picMkLst>
        </pc:picChg>
        <pc:picChg chg="add mod">
          <ac:chgData name="Ming-Chih Lin" userId="f1ba3ba5-e185-404b-b55f-b2be90e2bdc2" providerId="ADAL" clId="{F1FA031A-4D31-4AEE-8DCB-44C85EA436EB}" dt="2020-06-11T08:04:00.519" v="2295" actId="1076"/>
          <ac:picMkLst>
            <pc:docMk/>
            <pc:sldMk cId="1555247219" sldId="317"/>
            <ac:picMk id="7" creationId="{0C51E3FF-8378-43AD-B331-3491724D4B4C}"/>
          </ac:picMkLst>
        </pc:picChg>
      </pc:sldChg>
      <pc:sldChg chg="modSp new mod">
        <pc:chgData name="Ming-Chih Lin" userId="f1ba3ba5-e185-404b-b55f-b2be90e2bdc2" providerId="ADAL" clId="{F1FA031A-4D31-4AEE-8DCB-44C85EA436EB}" dt="2020-06-14T23:57:58.689" v="2585" actId="20577"/>
        <pc:sldMkLst>
          <pc:docMk/>
          <pc:sldMk cId="1936966896" sldId="318"/>
        </pc:sldMkLst>
        <pc:spChg chg="mod">
          <ac:chgData name="Ming-Chih Lin" userId="f1ba3ba5-e185-404b-b55f-b2be90e2bdc2" providerId="ADAL" clId="{F1FA031A-4D31-4AEE-8DCB-44C85EA436EB}" dt="2020-06-14T23:52:00.834" v="2313"/>
          <ac:spMkLst>
            <pc:docMk/>
            <pc:sldMk cId="1936966896" sldId="318"/>
            <ac:spMk id="2" creationId="{5D28E747-E1C3-42B2-A50D-7C848B4D27AF}"/>
          </ac:spMkLst>
        </pc:spChg>
        <pc:spChg chg="mod">
          <ac:chgData name="Ming-Chih Lin" userId="f1ba3ba5-e185-404b-b55f-b2be90e2bdc2" providerId="ADAL" clId="{F1FA031A-4D31-4AEE-8DCB-44C85EA436EB}" dt="2020-06-14T23:57:58.689" v="2585" actId="20577"/>
          <ac:spMkLst>
            <pc:docMk/>
            <pc:sldMk cId="1936966896" sldId="318"/>
            <ac:spMk id="3" creationId="{4678149F-7C45-4DDB-84F1-5A38A4D805B0}"/>
          </ac:spMkLst>
        </pc:sp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4171406706" sldId="318"/>
        </pc:sldMkLst>
        <pc:spChg chg="mod">
          <ac:chgData name="Ming-Chih Lin" userId="f1ba3ba5-e185-404b-b55f-b2be90e2bdc2" providerId="ADAL" clId="{F1FA031A-4D31-4AEE-8DCB-44C85EA436EB}" dt="2020-06-01T23:32:59.354" v="873" actId="20577"/>
          <ac:spMkLst>
            <pc:docMk/>
            <pc:sldMk cId="4171406706" sldId="318"/>
            <ac:spMk id="3" creationId="{E7C3D928-2CE9-4266-A577-F5AA1DFC7CE3}"/>
          </ac:spMkLst>
        </pc:spChg>
      </pc:sldChg>
      <pc:sldChg chg="modSp add mod">
        <pc:chgData name="Ming-Chih Lin" userId="f1ba3ba5-e185-404b-b55f-b2be90e2bdc2" providerId="ADAL" clId="{F1FA031A-4D31-4AEE-8DCB-44C85EA436EB}" dt="2020-06-14T23:57:26.009" v="2568"/>
        <pc:sldMkLst>
          <pc:docMk/>
          <pc:sldMk cId="272885732" sldId="319"/>
        </pc:sldMkLst>
        <pc:spChg chg="mod">
          <ac:chgData name="Ming-Chih Lin" userId="f1ba3ba5-e185-404b-b55f-b2be90e2bdc2" providerId="ADAL" clId="{F1FA031A-4D31-4AEE-8DCB-44C85EA436EB}" dt="2020-06-14T23:57:26.009" v="2568"/>
          <ac:spMkLst>
            <pc:docMk/>
            <pc:sldMk cId="272885732" sldId="319"/>
            <ac:spMk id="2" creationId="{5D28E747-E1C3-42B2-A50D-7C848B4D27AF}"/>
          </ac:spMkLst>
        </pc:spChg>
        <pc:spChg chg="mod">
          <ac:chgData name="Ming-Chih Lin" userId="f1ba3ba5-e185-404b-b55f-b2be90e2bdc2" providerId="ADAL" clId="{F1FA031A-4D31-4AEE-8DCB-44C85EA436EB}" dt="2020-06-14T23:54:14.712" v="2410" actId="20577"/>
          <ac:spMkLst>
            <pc:docMk/>
            <pc:sldMk cId="272885732" sldId="319"/>
            <ac:spMk id="3" creationId="{4678149F-7C45-4DDB-84F1-5A38A4D805B0}"/>
          </ac:spMkLst>
        </pc:spChg>
      </pc:sldChg>
      <pc:sldChg chg="modSp add del mod ord">
        <pc:chgData name="Ming-Chih Lin" userId="f1ba3ba5-e185-404b-b55f-b2be90e2bdc2" providerId="ADAL" clId="{F1FA031A-4D31-4AEE-8DCB-44C85EA436EB}" dt="2020-06-01T23:41:30.159" v="1000" actId="47"/>
        <pc:sldMkLst>
          <pc:docMk/>
          <pc:sldMk cId="3934403956" sldId="319"/>
        </pc:sldMkLst>
        <pc:spChg chg="mod">
          <ac:chgData name="Ming-Chih Lin" userId="f1ba3ba5-e185-404b-b55f-b2be90e2bdc2" providerId="ADAL" clId="{F1FA031A-4D31-4AEE-8DCB-44C85EA436EB}" dt="2020-06-01T23:33:40.850" v="940" actId="20577"/>
          <ac:spMkLst>
            <pc:docMk/>
            <pc:sldMk cId="3934403956" sldId="319"/>
            <ac:spMk id="3" creationId="{E7C3D928-2CE9-4266-A577-F5AA1DFC7CE3}"/>
          </ac:spMkLst>
        </pc:spChg>
      </pc:sldChg>
      <pc:sldChg chg="modSp add del mod ord">
        <pc:chgData name="Ming-Chih Lin" userId="f1ba3ba5-e185-404b-b55f-b2be90e2bdc2" providerId="ADAL" clId="{F1FA031A-4D31-4AEE-8DCB-44C85EA436EB}" dt="2020-06-01T23:41:30.159" v="1000" actId="47"/>
        <pc:sldMkLst>
          <pc:docMk/>
          <pc:sldMk cId="816830408" sldId="320"/>
        </pc:sldMkLst>
        <pc:spChg chg="mod">
          <ac:chgData name="Ming-Chih Lin" userId="f1ba3ba5-e185-404b-b55f-b2be90e2bdc2" providerId="ADAL" clId="{F1FA031A-4D31-4AEE-8DCB-44C85EA436EB}" dt="2020-06-01T23:33:58.268" v="959"/>
          <ac:spMkLst>
            <pc:docMk/>
            <pc:sldMk cId="816830408" sldId="320"/>
            <ac:spMk id="3" creationId="{E7C3D928-2CE9-4266-A577-F5AA1DFC7CE3}"/>
          </ac:spMkLst>
        </pc:spChg>
      </pc:sldChg>
      <pc:sldChg chg="modSp new mod">
        <pc:chgData name="Ming-Chih Lin" userId="f1ba3ba5-e185-404b-b55f-b2be90e2bdc2" providerId="ADAL" clId="{F1FA031A-4D31-4AEE-8DCB-44C85EA436EB}" dt="2020-06-15T00:22:57.216" v="2762" actId="20577"/>
        <pc:sldMkLst>
          <pc:docMk/>
          <pc:sldMk cId="2716146997" sldId="320"/>
        </pc:sldMkLst>
        <pc:spChg chg="mod">
          <ac:chgData name="Ming-Chih Lin" userId="f1ba3ba5-e185-404b-b55f-b2be90e2bdc2" providerId="ADAL" clId="{F1FA031A-4D31-4AEE-8DCB-44C85EA436EB}" dt="2020-06-15T00:22:57.216" v="2762" actId="20577"/>
          <ac:spMkLst>
            <pc:docMk/>
            <pc:sldMk cId="2716146997" sldId="320"/>
            <ac:spMk id="3" creationId="{4AA7EEEB-BBDE-4280-9F13-E5FF04B0B1E1}"/>
          </ac:spMkLst>
        </pc:spChg>
      </pc:sldChg>
      <pc:sldChg chg="modSp new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137822786" sldId="321"/>
        </pc:sldMkLst>
        <pc:spChg chg="mod">
          <ac:chgData name="Ming-Chih Lin" userId="f1ba3ba5-e185-404b-b55f-b2be90e2bdc2" providerId="ADAL" clId="{F1FA031A-4D31-4AEE-8DCB-44C85EA436EB}" dt="2020-06-01T23:34:47.171" v="993"/>
          <ac:spMkLst>
            <pc:docMk/>
            <pc:sldMk cId="137822786" sldId="321"/>
            <ac:spMk id="3" creationId="{89E19C31-D323-4099-B1F9-A39ED7CC546B}"/>
          </ac:spMkLst>
        </pc:spChg>
      </pc:sldChg>
      <pc:sldChg chg="addSp delSp modSp new mod">
        <pc:chgData name="Ming-Chih Lin" userId="f1ba3ba5-e185-404b-b55f-b2be90e2bdc2" providerId="ADAL" clId="{F1FA031A-4D31-4AEE-8DCB-44C85EA436EB}" dt="2020-06-15T00:28:44.668" v="2933" actId="1076"/>
        <pc:sldMkLst>
          <pc:docMk/>
          <pc:sldMk cId="3071163282" sldId="321"/>
        </pc:sldMkLst>
        <pc:spChg chg="mod">
          <ac:chgData name="Ming-Chih Lin" userId="f1ba3ba5-e185-404b-b55f-b2be90e2bdc2" providerId="ADAL" clId="{F1FA031A-4D31-4AEE-8DCB-44C85EA436EB}" dt="2020-06-15T00:21:24.725" v="2695" actId="14100"/>
          <ac:spMkLst>
            <pc:docMk/>
            <pc:sldMk cId="3071163282" sldId="321"/>
            <ac:spMk id="2" creationId="{592082F6-06C4-4A02-8018-F4C8BE199CE8}"/>
          </ac:spMkLst>
        </pc:spChg>
        <pc:spChg chg="mod">
          <ac:chgData name="Ming-Chih Lin" userId="f1ba3ba5-e185-404b-b55f-b2be90e2bdc2" providerId="ADAL" clId="{F1FA031A-4D31-4AEE-8DCB-44C85EA436EB}" dt="2020-06-15T00:06:10.762" v="2689"/>
          <ac:spMkLst>
            <pc:docMk/>
            <pc:sldMk cId="3071163282" sldId="321"/>
            <ac:spMk id="3" creationId="{516BD63D-AF47-435E-A658-4C47B66CD443}"/>
          </ac:spMkLst>
        </pc:spChg>
        <pc:picChg chg="add del mod">
          <ac:chgData name="Ming-Chih Lin" userId="f1ba3ba5-e185-404b-b55f-b2be90e2bdc2" providerId="ADAL" clId="{F1FA031A-4D31-4AEE-8DCB-44C85EA436EB}" dt="2020-06-15T00:21:43.762" v="2697" actId="21"/>
          <ac:picMkLst>
            <pc:docMk/>
            <pc:sldMk cId="3071163282" sldId="321"/>
            <ac:picMk id="4" creationId="{EBE5F562-5C35-4FEB-90F5-7AD6F868A3BF}"/>
          </ac:picMkLst>
        </pc:picChg>
        <pc:picChg chg="add mod">
          <ac:chgData name="Ming-Chih Lin" userId="f1ba3ba5-e185-404b-b55f-b2be90e2bdc2" providerId="ADAL" clId="{F1FA031A-4D31-4AEE-8DCB-44C85EA436EB}" dt="2020-06-15T00:28:44.668" v="2933" actId="1076"/>
          <ac:picMkLst>
            <pc:docMk/>
            <pc:sldMk cId="3071163282" sldId="321"/>
            <ac:picMk id="5" creationId="{7E775AF5-78CF-448D-ACB5-1DA46CDDAF2C}"/>
          </ac:picMkLst>
        </pc:picChg>
      </pc:sldChg>
      <pc:sldChg chg="addSp delSp modSp new mod chgLayout">
        <pc:chgData name="Ming-Chih Lin" userId="f1ba3ba5-e185-404b-b55f-b2be90e2bdc2" providerId="ADAL" clId="{F1FA031A-4D31-4AEE-8DCB-44C85EA436EB}" dt="2020-06-15T00:27:49.863" v="2928" actId="1076"/>
        <pc:sldMkLst>
          <pc:docMk/>
          <pc:sldMk cId="832929716" sldId="322"/>
        </pc:sldMkLst>
        <pc:spChg chg="del">
          <ac:chgData name="Ming-Chih Lin" userId="f1ba3ba5-e185-404b-b55f-b2be90e2bdc2" providerId="ADAL" clId="{F1FA031A-4D31-4AEE-8DCB-44C85EA436EB}" dt="2020-06-15T00:21:49.946" v="2699" actId="478"/>
          <ac:spMkLst>
            <pc:docMk/>
            <pc:sldMk cId="832929716" sldId="322"/>
            <ac:spMk id="2" creationId="{AA89E2BE-06FB-45C7-90B6-87514CF5DE50}"/>
          </ac:spMkLst>
        </pc:spChg>
        <pc:spChg chg="mod ord">
          <ac:chgData name="Ming-Chih Lin" userId="f1ba3ba5-e185-404b-b55f-b2be90e2bdc2" providerId="ADAL" clId="{F1FA031A-4D31-4AEE-8DCB-44C85EA436EB}" dt="2020-06-15T00:27:40.757" v="2923" actId="700"/>
          <ac:spMkLst>
            <pc:docMk/>
            <pc:sldMk cId="832929716" sldId="322"/>
            <ac:spMk id="3" creationId="{8961E76C-B369-4B7C-8B8C-4C67236D1CFD}"/>
          </ac:spMkLst>
        </pc:spChg>
        <pc:spChg chg="add mod ord">
          <ac:chgData name="Ming-Chih Lin" userId="f1ba3ba5-e185-404b-b55f-b2be90e2bdc2" providerId="ADAL" clId="{F1FA031A-4D31-4AEE-8DCB-44C85EA436EB}" dt="2020-06-15T00:27:43.017" v="2924" actId="14100"/>
          <ac:spMkLst>
            <pc:docMk/>
            <pc:sldMk cId="832929716" sldId="322"/>
            <ac:spMk id="5" creationId="{A9617341-3D5D-4947-B130-88299AC6C5D5}"/>
          </ac:spMkLst>
        </pc:spChg>
        <pc:picChg chg="add del mod">
          <ac:chgData name="Ming-Chih Lin" userId="f1ba3ba5-e185-404b-b55f-b2be90e2bdc2" providerId="ADAL" clId="{F1FA031A-4D31-4AEE-8DCB-44C85EA436EB}" dt="2020-06-15T00:27:29.172" v="2915" actId="478"/>
          <ac:picMkLst>
            <pc:docMk/>
            <pc:sldMk cId="832929716" sldId="322"/>
            <ac:picMk id="4" creationId="{BEEA8741-35D6-445F-955B-3C75338A58E7}"/>
          </ac:picMkLst>
        </pc:picChg>
        <pc:picChg chg="add mod">
          <ac:chgData name="Ming-Chih Lin" userId="f1ba3ba5-e185-404b-b55f-b2be90e2bdc2" providerId="ADAL" clId="{F1FA031A-4D31-4AEE-8DCB-44C85EA436EB}" dt="2020-06-15T00:27:49.863" v="2928" actId="1076"/>
          <ac:picMkLst>
            <pc:docMk/>
            <pc:sldMk cId="832929716" sldId="322"/>
            <ac:picMk id="6" creationId="{0DAF4B8D-4ADE-46DC-850B-C5173D38AEAA}"/>
          </ac:picMkLst>
        </pc:picChg>
      </pc:sldChg>
      <pc:sldChg chg="addSp modSp new mod">
        <pc:chgData name="Ming-Chih Lin" userId="f1ba3ba5-e185-404b-b55f-b2be90e2bdc2" providerId="ADAL" clId="{F1FA031A-4D31-4AEE-8DCB-44C85EA436EB}" dt="2020-06-15T00:34:35.374" v="3092" actId="1076"/>
        <pc:sldMkLst>
          <pc:docMk/>
          <pc:sldMk cId="810457052" sldId="323"/>
        </pc:sldMkLst>
        <pc:spChg chg="mod">
          <ac:chgData name="Ming-Chih Lin" userId="f1ba3ba5-e185-404b-b55f-b2be90e2bdc2" providerId="ADAL" clId="{F1FA031A-4D31-4AEE-8DCB-44C85EA436EB}" dt="2020-06-15T00:32:39.473" v="3086" actId="6549"/>
          <ac:spMkLst>
            <pc:docMk/>
            <pc:sldMk cId="810457052" sldId="323"/>
            <ac:spMk id="2" creationId="{A5AB48DF-BA25-4487-9E41-860319D0FA16}"/>
          </ac:spMkLst>
        </pc:spChg>
        <pc:spChg chg="mod">
          <ac:chgData name="Ming-Chih Lin" userId="f1ba3ba5-e185-404b-b55f-b2be90e2bdc2" providerId="ADAL" clId="{F1FA031A-4D31-4AEE-8DCB-44C85EA436EB}" dt="2020-06-15T00:31:41.182" v="2974"/>
          <ac:spMkLst>
            <pc:docMk/>
            <pc:sldMk cId="810457052" sldId="323"/>
            <ac:spMk id="3" creationId="{9B392E2E-22AC-49C3-9DA7-4FE898C850FD}"/>
          </ac:spMkLst>
        </pc:spChg>
        <pc:picChg chg="add mod">
          <ac:chgData name="Ming-Chih Lin" userId="f1ba3ba5-e185-404b-b55f-b2be90e2bdc2" providerId="ADAL" clId="{F1FA031A-4D31-4AEE-8DCB-44C85EA436EB}" dt="2020-06-15T00:34:35.374" v="3092" actId="1076"/>
          <ac:picMkLst>
            <pc:docMk/>
            <pc:sldMk cId="810457052" sldId="323"/>
            <ac:picMk id="5" creationId="{0CB4BCFF-D9DE-450C-82D1-479FB3F40344}"/>
          </ac:picMkLst>
        </pc:picChg>
      </pc:sldChg>
      <pc:sldChg chg="addSp delSp modSp mod">
        <pc:chgData name="Ming-Chih Lin" userId="f1ba3ba5-e185-404b-b55f-b2be90e2bdc2" providerId="ADAL" clId="{F1FA031A-4D31-4AEE-8DCB-44C85EA436EB}" dt="2020-06-17T23:23:29.692" v="3414" actId="1076"/>
        <pc:sldMkLst>
          <pc:docMk/>
          <pc:sldMk cId="2538600617" sldId="330"/>
        </pc:sldMkLst>
        <pc:spChg chg="add del mod">
          <ac:chgData name="Ming-Chih Lin" userId="f1ba3ba5-e185-404b-b55f-b2be90e2bdc2" providerId="ADAL" clId="{F1FA031A-4D31-4AEE-8DCB-44C85EA436EB}" dt="2020-06-17T23:19:16.178" v="3399" actId="478"/>
          <ac:spMkLst>
            <pc:docMk/>
            <pc:sldMk cId="2538600617" sldId="330"/>
            <ac:spMk id="2" creationId="{63482BC9-90D2-48E0-93B1-05D9B5C409B4}"/>
          </ac:spMkLst>
        </pc:spChg>
        <pc:picChg chg="add del mod">
          <ac:chgData name="Ming-Chih Lin" userId="f1ba3ba5-e185-404b-b55f-b2be90e2bdc2" providerId="ADAL" clId="{F1FA031A-4D31-4AEE-8DCB-44C85EA436EB}" dt="2020-06-17T23:23:14.416" v="3407" actId="478"/>
          <ac:picMkLst>
            <pc:docMk/>
            <pc:sldMk cId="2538600617" sldId="330"/>
            <ac:picMk id="4" creationId="{167340F9-3D92-4559-A93B-2F59ECA7473F}"/>
          </ac:picMkLst>
        </pc:picChg>
        <pc:picChg chg="add mod">
          <ac:chgData name="Ming-Chih Lin" userId="f1ba3ba5-e185-404b-b55f-b2be90e2bdc2" providerId="ADAL" clId="{F1FA031A-4D31-4AEE-8DCB-44C85EA436EB}" dt="2020-06-17T23:23:22.588" v="3412" actId="14100"/>
          <ac:picMkLst>
            <pc:docMk/>
            <pc:sldMk cId="2538600617" sldId="330"/>
            <ac:picMk id="5" creationId="{04BDF538-6855-49F8-A5B9-589EA48F912F}"/>
          </ac:picMkLst>
        </pc:picChg>
        <pc:picChg chg="mod">
          <ac:chgData name="Ming-Chih Lin" userId="f1ba3ba5-e185-404b-b55f-b2be90e2bdc2" providerId="ADAL" clId="{F1FA031A-4D31-4AEE-8DCB-44C85EA436EB}" dt="2020-06-17T23:23:29.692" v="3414" actId="1076"/>
          <ac:picMkLst>
            <pc:docMk/>
            <pc:sldMk cId="2538600617" sldId="330"/>
            <ac:picMk id="1028" creationId="{262675B6-42E6-43DE-8EB5-33F8B0CD28AE}"/>
          </ac:picMkLst>
        </pc:picChg>
      </pc:sldChg>
      <pc:sldChg chg="addSp modSp mod">
        <pc:chgData name="Ming-Chih Lin" userId="f1ba3ba5-e185-404b-b55f-b2be90e2bdc2" providerId="ADAL" clId="{F1FA031A-4D31-4AEE-8DCB-44C85EA436EB}" dt="2020-06-17T23:16:50.915" v="3395" actId="1076"/>
        <pc:sldMkLst>
          <pc:docMk/>
          <pc:sldMk cId="2303059293" sldId="331"/>
        </pc:sldMkLst>
        <pc:spChg chg="mod">
          <ac:chgData name="Ming-Chih Lin" userId="f1ba3ba5-e185-404b-b55f-b2be90e2bdc2" providerId="ADAL" clId="{F1FA031A-4D31-4AEE-8DCB-44C85EA436EB}" dt="2020-06-17T23:09:32.719" v="3369" actId="20577"/>
          <ac:spMkLst>
            <pc:docMk/>
            <pc:sldMk cId="2303059293" sldId="331"/>
            <ac:spMk id="2" creationId="{EC8FCBD7-80AF-42EF-9774-580CE8B6219C}"/>
          </ac:spMkLst>
        </pc:spChg>
        <pc:grpChg chg="add mod">
          <ac:chgData name="Ming-Chih Lin" userId="f1ba3ba5-e185-404b-b55f-b2be90e2bdc2" providerId="ADAL" clId="{F1FA031A-4D31-4AEE-8DCB-44C85EA436EB}" dt="2020-06-17T23:16:17.119" v="3392" actId="1076"/>
          <ac:grpSpMkLst>
            <pc:docMk/>
            <pc:sldMk cId="2303059293" sldId="331"/>
            <ac:grpSpMk id="14" creationId="{38FD24BE-06A2-48E1-9C05-D816AC4F06B8}"/>
          </ac:grpSpMkLst>
        </pc:grpChg>
        <pc:picChg chg="add mod">
          <ac:chgData name="Ming-Chih Lin" userId="f1ba3ba5-e185-404b-b55f-b2be90e2bdc2" providerId="ADAL" clId="{F1FA031A-4D31-4AEE-8DCB-44C85EA436EB}" dt="2020-06-17T23:16:36.138" v="3393" actId="208"/>
          <ac:picMkLst>
            <pc:docMk/>
            <pc:sldMk cId="2303059293" sldId="331"/>
            <ac:picMk id="5" creationId="{64210C6C-D780-49A5-BD24-3E14A406D77F}"/>
          </ac:picMkLst>
        </pc:picChg>
        <pc:picChg chg="add mod">
          <ac:chgData name="Ming-Chih Lin" userId="f1ba3ba5-e185-404b-b55f-b2be90e2bdc2" providerId="ADAL" clId="{F1FA031A-4D31-4AEE-8DCB-44C85EA436EB}" dt="2020-06-17T23:16:36.138" v="3393" actId="208"/>
          <ac:picMkLst>
            <pc:docMk/>
            <pc:sldMk cId="2303059293" sldId="331"/>
            <ac:picMk id="7" creationId="{3D38449E-6254-470A-8E87-C606286175B8}"/>
          </ac:picMkLst>
        </pc:picChg>
        <pc:picChg chg="add mod">
          <ac:chgData name="Ming-Chih Lin" userId="f1ba3ba5-e185-404b-b55f-b2be90e2bdc2" providerId="ADAL" clId="{F1FA031A-4D31-4AEE-8DCB-44C85EA436EB}" dt="2020-06-17T23:16:36.138" v="3393" actId="208"/>
          <ac:picMkLst>
            <pc:docMk/>
            <pc:sldMk cId="2303059293" sldId="331"/>
            <ac:picMk id="9" creationId="{A469D60F-4C37-4234-8E0E-99FD89FAEDF2}"/>
          </ac:picMkLst>
        </pc:picChg>
        <pc:picChg chg="add mod">
          <ac:chgData name="Ming-Chih Lin" userId="f1ba3ba5-e185-404b-b55f-b2be90e2bdc2" providerId="ADAL" clId="{F1FA031A-4D31-4AEE-8DCB-44C85EA436EB}" dt="2020-06-17T23:16:36.138" v="3393" actId="208"/>
          <ac:picMkLst>
            <pc:docMk/>
            <pc:sldMk cId="2303059293" sldId="331"/>
            <ac:picMk id="10" creationId="{45885C6F-A1E5-4C27-9D83-2FC6F4AED42A}"/>
          </ac:picMkLst>
        </pc:picChg>
        <pc:picChg chg="add mod">
          <ac:chgData name="Ming-Chih Lin" userId="f1ba3ba5-e185-404b-b55f-b2be90e2bdc2" providerId="ADAL" clId="{F1FA031A-4D31-4AEE-8DCB-44C85EA436EB}" dt="2020-06-17T23:16:36.138" v="3393" actId="208"/>
          <ac:picMkLst>
            <pc:docMk/>
            <pc:sldMk cId="2303059293" sldId="331"/>
            <ac:picMk id="11" creationId="{438537C1-CAB4-4EBF-8BFC-ED52F121A284}"/>
          </ac:picMkLst>
        </pc:picChg>
        <pc:picChg chg="add mod">
          <ac:chgData name="Ming-Chih Lin" userId="f1ba3ba5-e185-404b-b55f-b2be90e2bdc2" providerId="ADAL" clId="{F1FA031A-4D31-4AEE-8DCB-44C85EA436EB}" dt="2020-06-17T23:16:46.393" v="3394" actId="1076"/>
          <ac:picMkLst>
            <pc:docMk/>
            <pc:sldMk cId="2303059293" sldId="331"/>
            <ac:picMk id="12" creationId="{4B914475-B4F4-4EEB-9CBE-CB1D5887A47B}"/>
          </ac:picMkLst>
        </pc:picChg>
        <pc:picChg chg="add mod">
          <ac:chgData name="Ming-Chih Lin" userId="f1ba3ba5-e185-404b-b55f-b2be90e2bdc2" providerId="ADAL" clId="{F1FA031A-4D31-4AEE-8DCB-44C85EA436EB}" dt="2020-06-17T23:16:50.915" v="3395" actId="1076"/>
          <ac:picMkLst>
            <pc:docMk/>
            <pc:sldMk cId="2303059293" sldId="331"/>
            <ac:picMk id="13" creationId="{47AAF092-A28F-439C-8090-5A4690F4162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AE8DB-2897-4272-BC48-7C73B5E8118B}" type="doc">
      <dgm:prSet loTypeId="urn:microsoft.com/office/officeart/2005/8/layout/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9D2555F-B744-4203-AC83-2B8B3C2CA34A}">
      <dgm:prSet/>
      <dgm:spPr/>
      <dgm:t>
        <a:bodyPr/>
        <a:lstStyle/>
        <a:p>
          <a:r>
            <a:rPr lang="zh-TW" b="0" i="0" baseline="0"/>
            <a:t>題目</a:t>
          </a:r>
          <a:r>
            <a:rPr lang="en-US" b="0" i="0" baseline="0"/>
            <a:t>:</a:t>
          </a:r>
          <a:endParaRPr lang="en-US"/>
        </a:p>
      </dgm:t>
    </dgm:pt>
    <dgm:pt modelId="{FE11ED62-8508-4D64-A2B2-44CEA867467B}" type="parTrans" cxnId="{24BE4FEF-F4F0-4FEB-B8E2-EFCE63B470B3}">
      <dgm:prSet/>
      <dgm:spPr/>
      <dgm:t>
        <a:bodyPr/>
        <a:lstStyle/>
        <a:p>
          <a:endParaRPr lang="en-US"/>
        </a:p>
      </dgm:t>
    </dgm:pt>
    <dgm:pt modelId="{A88B7D2C-5DE0-468E-9752-35B0F95227E6}" type="sibTrans" cxnId="{24BE4FEF-F4F0-4FEB-B8E2-EFCE63B470B3}">
      <dgm:prSet/>
      <dgm:spPr/>
      <dgm:t>
        <a:bodyPr/>
        <a:lstStyle/>
        <a:p>
          <a:endParaRPr lang="en-US"/>
        </a:p>
      </dgm:t>
    </dgm:pt>
    <dgm:pt modelId="{32C5F357-6232-4A5C-B20F-9C86C61AD1D1}">
      <dgm:prSet/>
      <dgm:spPr/>
      <dgm:t>
        <a:bodyPr/>
        <a:lstStyle/>
        <a:p>
          <a:r>
            <a:rPr lang="zh-TW" b="0" i="0" baseline="0"/>
            <a:t>緣由</a:t>
          </a:r>
          <a:r>
            <a:rPr lang="en-US" b="0" i="0" baseline="0"/>
            <a:t>:</a:t>
          </a:r>
          <a:endParaRPr lang="en-US"/>
        </a:p>
      </dgm:t>
    </dgm:pt>
    <dgm:pt modelId="{3D09B7E2-9542-4600-8E65-762C41647E70}" type="parTrans" cxnId="{FCAD16EF-E0D6-4D98-BDC0-3ADCBAAB71AD}">
      <dgm:prSet/>
      <dgm:spPr/>
      <dgm:t>
        <a:bodyPr/>
        <a:lstStyle/>
        <a:p>
          <a:endParaRPr lang="en-US"/>
        </a:p>
      </dgm:t>
    </dgm:pt>
    <dgm:pt modelId="{9508CBCF-CE99-47D1-B4D5-A67575E20591}" type="sibTrans" cxnId="{FCAD16EF-E0D6-4D98-BDC0-3ADCBAAB71AD}">
      <dgm:prSet/>
      <dgm:spPr/>
      <dgm:t>
        <a:bodyPr/>
        <a:lstStyle/>
        <a:p>
          <a:endParaRPr lang="en-US"/>
        </a:p>
      </dgm:t>
    </dgm:pt>
    <dgm:pt modelId="{3213A80C-7B25-4468-9256-7A2FA549C354}">
      <dgm:prSet/>
      <dgm:spPr/>
      <dgm:t>
        <a:bodyPr/>
        <a:lstStyle/>
        <a:p>
          <a:r>
            <a:rPr lang="zh-TW" b="0" i="0" baseline="0"/>
            <a:t>輸入</a:t>
          </a:r>
          <a:r>
            <a:rPr lang="en-US" b="0" i="0" baseline="0"/>
            <a:t>:</a:t>
          </a:r>
          <a:endParaRPr lang="en-US"/>
        </a:p>
      </dgm:t>
    </dgm:pt>
    <dgm:pt modelId="{39C0DFF8-A6E0-4E1C-9072-534138327BCB}" type="parTrans" cxnId="{22C00523-673D-43D8-8867-75466AA8CA55}">
      <dgm:prSet/>
      <dgm:spPr/>
      <dgm:t>
        <a:bodyPr/>
        <a:lstStyle/>
        <a:p>
          <a:endParaRPr lang="en-US"/>
        </a:p>
      </dgm:t>
    </dgm:pt>
    <dgm:pt modelId="{EC8BB826-2C46-4D98-8800-6E4E79DF80A2}" type="sibTrans" cxnId="{22C00523-673D-43D8-8867-75466AA8CA55}">
      <dgm:prSet/>
      <dgm:spPr/>
      <dgm:t>
        <a:bodyPr/>
        <a:lstStyle/>
        <a:p>
          <a:endParaRPr lang="en-US"/>
        </a:p>
      </dgm:t>
    </dgm:pt>
    <dgm:pt modelId="{429324C4-6517-4F06-83CC-6176FAB80732}">
      <dgm:prSet/>
      <dgm:spPr/>
      <dgm:t>
        <a:bodyPr/>
        <a:lstStyle/>
        <a:p>
          <a:r>
            <a:rPr lang="zh-TW" b="0" i="0" baseline="0"/>
            <a:t>輸出</a:t>
          </a:r>
          <a:r>
            <a:rPr lang="en-US" b="0" i="0" baseline="0"/>
            <a:t>:</a:t>
          </a:r>
          <a:endParaRPr lang="en-US"/>
        </a:p>
      </dgm:t>
    </dgm:pt>
    <dgm:pt modelId="{FF20E171-5D54-4046-B648-68FADBB12CF3}" type="parTrans" cxnId="{2035F843-054C-4A5B-8A4D-2A38E352A675}">
      <dgm:prSet/>
      <dgm:spPr/>
      <dgm:t>
        <a:bodyPr/>
        <a:lstStyle/>
        <a:p>
          <a:endParaRPr lang="en-US"/>
        </a:p>
      </dgm:t>
    </dgm:pt>
    <dgm:pt modelId="{B8854CE7-FDE4-4729-A4A1-38234F7B8641}" type="sibTrans" cxnId="{2035F843-054C-4A5B-8A4D-2A38E352A675}">
      <dgm:prSet/>
      <dgm:spPr/>
      <dgm:t>
        <a:bodyPr/>
        <a:lstStyle/>
        <a:p>
          <a:endParaRPr lang="en-US"/>
        </a:p>
      </dgm:t>
    </dgm:pt>
    <dgm:pt modelId="{1F22C270-408F-455E-8771-E063909F9E2B}" type="pres">
      <dgm:prSet presAssocID="{C8DAE8DB-2897-4272-BC48-7C73B5E8118B}" presName="linear" presStyleCnt="0">
        <dgm:presLayoutVars>
          <dgm:dir/>
          <dgm:animLvl val="lvl"/>
          <dgm:resizeHandles val="exact"/>
        </dgm:presLayoutVars>
      </dgm:prSet>
      <dgm:spPr/>
    </dgm:pt>
    <dgm:pt modelId="{93F6AA23-B1C4-4436-A2CA-EC8815416DFE}" type="pres">
      <dgm:prSet presAssocID="{D9D2555F-B744-4203-AC83-2B8B3C2CA34A}" presName="parentLin" presStyleCnt="0"/>
      <dgm:spPr/>
    </dgm:pt>
    <dgm:pt modelId="{970B85FB-64F5-4CD2-8137-7ED5E39FB8EF}" type="pres">
      <dgm:prSet presAssocID="{D9D2555F-B744-4203-AC83-2B8B3C2CA34A}" presName="parentLeftMargin" presStyleLbl="node1" presStyleIdx="0" presStyleCnt="4"/>
      <dgm:spPr/>
    </dgm:pt>
    <dgm:pt modelId="{17752AD4-0A5B-407D-AE6C-5FF4C59FD63D}" type="pres">
      <dgm:prSet presAssocID="{D9D2555F-B744-4203-AC83-2B8B3C2CA34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D1FA97-F0EA-4CBA-BADA-48ACDF320CEB}" type="pres">
      <dgm:prSet presAssocID="{D9D2555F-B744-4203-AC83-2B8B3C2CA34A}" presName="negativeSpace" presStyleCnt="0"/>
      <dgm:spPr/>
    </dgm:pt>
    <dgm:pt modelId="{61E931EC-5A92-4677-9FD1-06B39CD41F8A}" type="pres">
      <dgm:prSet presAssocID="{D9D2555F-B744-4203-AC83-2B8B3C2CA34A}" presName="childText" presStyleLbl="conFgAcc1" presStyleIdx="0" presStyleCnt="4">
        <dgm:presLayoutVars>
          <dgm:bulletEnabled val="1"/>
        </dgm:presLayoutVars>
      </dgm:prSet>
      <dgm:spPr/>
    </dgm:pt>
    <dgm:pt modelId="{CEC2ACDD-0335-403D-ABAE-63D0659E8DD4}" type="pres">
      <dgm:prSet presAssocID="{A88B7D2C-5DE0-468E-9752-35B0F95227E6}" presName="spaceBetweenRectangles" presStyleCnt="0"/>
      <dgm:spPr/>
    </dgm:pt>
    <dgm:pt modelId="{35659A4E-2BF9-417A-9140-AAEA1FDBAAD0}" type="pres">
      <dgm:prSet presAssocID="{32C5F357-6232-4A5C-B20F-9C86C61AD1D1}" presName="parentLin" presStyleCnt="0"/>
      <dgm:spPr/>
    </dgm:pt>
    <dgm:pt modelId="{D0CFEE95-6922-4321-94B4-912CA316EBCB}" type="pres">
      <dgm:prSet presAssocID="{32C5F357-6232-4A5C-B20F-9C86C61AD1D1}" presName="parentLeftMargin" presStyleLbl="node1" presStyleIdx="0" presStyleCnt="4"/>
      <dgm:spPr/>
    </dgm:pt>
    <dgm:pt modelId="{52AD053F-9931-475C-BD31-809FFE3B176F}" type="pres">
      <dgm:prSet presAssocID="{32C5F357-6232-4A5C-B20F-9C86C61AD1D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8DD734D-7E60-45F7-9CDD-62712780300A}" type="pres">
      <dgm:prSet presAssocID="{32C5F357-6232-4A5C-B20F-9C86C61AD1D1}" presName="negativeSpace" presStyleCnt="0"/>
      <dgm:spPr/>
    </dgm:pt>
    <dgm:pt modelId="{8068715E-AB30-4837-A506-0376AEB7EC04}" type="pres">
      <dgm:prSet presAssocID="{32C5F357-6232-4A5C-B20F-9C86C61AD1D1}" presName="childText" presStyleLbl="conFgAcc1" presStyleIdx="1" presStyleCnt="4">
        <dgm:presLayoutVars>
          <dgm:bulletEnabled val="1"/>
        </dgm:presLayoutVars>
      </dgm:prSet>
      <dgm:spPr/>
    </dgm:pt>
    <dgm:pt modelId="{110A3AD4-56BA-498B-96A2-A2C4AC29E30A}" type="pres">
      <dgm:prSet presAssocID="{9508CBCF-CE99-47D1-B4D5-A67575E20591}" presName="spaceBetweenRectangles" presStyleCnt="0"/>
      <dgm:spPr/>
    </dgm:pt>
    <dgm:pt modelId="{BAD273EC-61FC-45A6-9E9F-67375CBC259A}" type="pres">
      <dgm:prSet presAssocID="{3213A80C-7B25-4468-9256-7A2FA549C354}" presName="parentLin" presStyleCnt="0"/>
      <dgm:spPr/>
    </dgm:pt>
    <dgm:pt modelId="{DC66F130-7DAB-4D17-B689-9B35FBD875C3}" type="pres">
      <dgm:prSet presAssocID="{3213A80C-7B25-4468-9256-7A2FA549C354}" presName="parentLeftMargin" presStyleLbl="node1" presStyleIdx="1" presStyleCnt="4"/>
      <dgm:spPr/>
    </dgm:pt>
    <dgm:pt modelId="{7F40C168-AA37-4AC3-9A07-1C86C69E2150}" type="pres">
      <dgm:prSet presAssocID="{3213A80C-7B25-4468-9256-7A2FA549C35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40F912B-2AED-4836-B1ED-DEA47C747B15}" type="pres">
      <dgm:prSet presAssocID="{3213A80C-7B25-4468-9256-7A2FA549C354}" presName="negativeSpace" presStyleCnt="0"/>
      <dgm:spPr/>
    </dgm:pt>
    <dgm:pt modelId="{CF20D75A-5E76-4015-873F-8B7F46EFFB75}" type="pres">
      <dgm:prSet presAssocID="{3213A80C-7B25-4468-9256-7A2FA549C354}" presName="childText" presStyleLbl="conFgAcc1" presStyleIdx="2" presStyleCnt="4">
        <dgm:presLayoutVars>
          <dgm:bulletEnabled val="1"/>
        </dgm:presLayoutVars>
      </dgm:prSet>
      <dgm:spPr/>
    </dgm:pt>
    <dgm:pt modelId="{103EB84E-FF1A-4586-BB06-8E3A170B2E8D}" type="pres">
      <dgm:prSet presAssocID="{EC8BB826-2C46-4D98-8800-6E4E79DF80A2}" presName="spaceBetweenRectangles" presStyleCnt="0"/>
      <dgm:spPr/>
    </dgm:pt>
    <dgm:pt modelId="{CBC8B802-4CBB-47AF-A641-7677CA4025CF}" type="pres">
      <dgm:prSet presAssocID="{429324C4-6517-4F06-83CC-6176FAB80732}" presName="parentLin" presStyleCnt="0"/>
      <dgm:spPr/>
    </dgm:pt>
    <dgm:pt modelId="{A056FD34-C29D-443F-B129-C8700439E462}" type="pres">
      <dgm:prSet presAssocID="{429324C4-6517-4F06-83CC-6176FAB80732}" presName="parentLeftMargin" presStyleLbl="node1" presStyleIdx="2" presStyleCnt="4"/>
      <dgm:spPr/>
    </dgm:pt>
    <dgm:pt modelId="{0B275171-8729-42E5-B8F4-B9D78EB9B2A4}" type="pres">
      <dgm:prSet presAssocID="{429324C4-6517-4F06-83CC-6176FAB8073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4CD7BF0-6FC1-4CE7-BDD0-0864FD88BF62}" type="pres">
      <dgm:prSet presAssocID="{429324C4-6517-4F06-83CC-6176FAB80732}" presName="negativeSpace" presStyleCnt="0"/>
      <dgm:spPr/>
    </dgm:pt>
    <dgm:pt modelId="{49B3F383-DC9D-45B3-904C-F4A7FA7D4BBC}" type="pres">
      <dgm:prSet presAssocID="{429324C4-6517-4F06-83CC-6176FAB8073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21BD40E-B32A-45E5-A5B3-DE10D1D49C8E}" type="presOf" srcId="{429324C4-6517-4F06-83CC-6176FAB80732}" destId="{0B275171-8729-42E5-B8F4-B9D78EB9B2A4}" srcOrd="1" destOrd="0" presId="urn:microsoft.com/office/officeart/2005/8/layout/list1"/>
    <dgm:cxn modelId="{22C00523-673D-43D8-8867-75466AA8CA55}" srcId="{C8DAE8DB-2897-4272-BC48-7C73B5E8118B}" destId="{3213A80C-7B25-4468-9256-7A2FA549C354}" srcOrd="2" destOrd="0" parTransId="{39C0DFF8-A6E0-4E1C-9072-534138327BCB}" sibTransId="{EC8BB826-2C46-4D98-8800-6E4E79DF80A2}"/>
    <dgm:cxn modelId="{F8F18729-1034-4FB3-9803-6E8D20BCE27C}" type="presOf" srcId="{D9D2555F-B744-4203-AC83-2B8B3C2CA34A}" destId="{970B85FB-64F5-4CD2-8137-7ED5E39FB8EF}" srcOrd="0" destOrd="0" presId="urn:microsoft.com/office/officeart/2005/8/layout/list1"/>
    <dgm:cxn modelId="{1E1AD736-45D9-4E31-AB32-C67252F27171}" type="presOf" srcId="{D9D2555F-B744-4203-AC83-2B8B3C2CA34A}" destId="{17752AD4-0A5B-407D-AE6C-5FF4C59FD63D}" srcOrd="1" destOrd="0" presId="urn:microsoft.com/office/officeart/2005/8/layout/list1"/>
    <dgm:cxn modelId="{72C72D3A-2872-4FC2-B483-4197139117B5}" type="presOf" srcId="{32C5F357-6232-4A5C-B20F-9C86C61AD1D1}" destId="{52AD053F-9931-475C-BD31-809FFE3B176F}" srcOrd="1" destOrd="0" presId="urn:microsoft.com/office/officeart/2005/8/layout/list1"/>
    <dgm:cxn modelId="{9D3B2B5D-F6B0-436E-BD22-0E9A6CABF790}" type="presOf" srcId="{C8DAE8DB-2897-4272-BC48-7C73B5E8118B}" destId="{1F22C270-408F-455E-8771-E063909F9E2B}" srcOrd="0" destOrd="0" presId="urn:microsoft.com/office/officeart/2005/8/layout/list1"/>
    <dgm:cxn modelId="{2035F843-054C-4A5B-8A4D-2A38E352A675}" srcId="{C8DAE8DB-2897-4272-BC48-7C73B5E8118B}" destId="{429324C4-6517-4F06-83CC-6176FAB80732}" srcOrd="3" destOrd="0" parTransId="{FF20E171-5D54-4046-B648-68FADBB12CF3}" sibTransId="{B8854CE7-FDE4-4729-A4A1-38234F7B8641}"/>
    <dgm:cxn modelId="{EC2F7B4F-1A04-4530-8D22-A880D555CFA3}" type="presOf" srcId="{429324C4-6517-4F06-83CC-6176FAB80732}" destId="{A056FD34-C29D-443F-B129-C8700439E462}" srcOrd="0" destOrd="0" presId="urn:microsoft.com/office/officeart/2005/8/layout/list1"/>
    <dgm:cxn modelId="{A87C1BC8-3A39-406A-B432-66E4A2C22976}" type="presOf" srcId="{3213A80C-7B25-4468-9256-7A2FA549C354}" destId="{7F40C168-AA37-4AC3-9A07-1C86C69E2150}" srcOrd="1" destOrd="0" presId="urn:microsoft.com/office/officeart/2005/8/layout/list1"/>
    <dgm:cxn modelId="{D27338CB-B398-425E-BCE7-E64024D457EF}" type="presOf" srcId="{32C5F357-6232-4A5C-B20F-9C86C61AD1D1}" destId="{D0CFEE95-6922-4321-94B4-912CA316EBCB}" srcOrd="0" destOrd="0" presId="urn:microsoft.com/office/officeart/2005/8/layout/list1"/>
    <dgm:cxn modelId="{1B34AEEB-9D66-4C00-935E-7F23332052CD}" type="presOf" srcId="{3213A80C-7B25-4468-9256-7A2FA549C354}" destId="{DC66F130-7DAB-4D17-B689-9B35FBD875C3}" srcOrd="0" destOrd="0" presId="urn:microsoft.com/office/officeart/2005/8/layout/list1"/>
    <dgm:cxn modelId="{FCAD16EF-E0D6-4D98-BDC0-3ADCBAAB71AD}" srcId="{C8DAE8DB-2897-4272-BC48-7C73B5E8118B}" destId="{32C5F357-6232-4A5C-B20F-9C86C61AD1D1}" srcOrd="1" destOrd="0" parTransId="{3D09B7E2-9542-4600-8E65-762C41647E70}" sibTransId="{9508CBCF-CE99-47D1-B4D5-A67575E20591}"/>
    <dgm:cxn modelId="{24BE4FEF-F4F0-4FEB-B8E2-EFCE63B470B3}" srcId="{C8DAE8DB-2897-4272-BC48-7C73B5E8118B}" destId="{D9D2555F-B744-4203-AC83-2B8B3C2CA34A}" srcOrd="0" destOrd="0" parTransId="{FE11ED62-8508-4D64-A2B2-44CEA867467B}" sibTransId="{A88B7D2C-5DE0-468E-9752-35B0F95227E6}"/>
    <dgm:cxn modelId="{98969722-8100-4EFB-B96B-388B4E0D2C81}" type="presParOf" srcId="{1F22C270-408F-455E-8771-E063909F9E2B}" destId="{93F6AA23-B1C4-4436-A2CA-EC8815416DFE}" srcOrd="0" destOrd="0" presId="urn:microsoft.com/office/officeart/2005/8/layout/list1"/>
    <dgm:cxn modelId="{7E9F1BE3-98E5-4328-A8BA-DF5DAB7A3745}" type="presParOf" srcId="{93F6AA23-B1C4-4436-A2CA-EC8815416DFE}" destId="{970B85FB-64F5-4CD2-8137-7ED5E39FB8EF}" srcOrd="0" destOrd="0" presId="urn:microsoft.com/office/officeart/2005/8/layout/list1"/>
    <dgm:cxn modelId="{E43AFB2D-5F4D-4F84-8B31-D825CECC6AA5}" type="presParOf" srcId="{93F6AA23-B1C4-4436-A2CA-EC8815416DFE}" destId="{17752AD4-0A5B-407D-AE6C-5FF4C59FD63D}" srcOrd="1" destOrd="0" presId="urn:microsoft.com/office/officeart/2005/8/layout/list1"/>
    <dgm:cxn modelId="{0AF71A60-55B1-4632-A577-745A7EFCD163}" type="presParOf" srcId="{1F22C270-408F-455E-8771-E063909F9E2B}" destId="{B2D1FA97-F0EA-4CBA-BADA-48ACDF320CEB}" srcOrd="1" destOrd="0" presId="urn:microsoft.com/office/officeart/2005/8/layout/list1"/>
    <dgm:cxn modelId="{AF2A2FBB-284F-4632-A8AB-C16D977CB1F2}" type="presParOf" srcId="{1F22C270-408F-455E-8771-E063909F9E2B}" destId="{61E931EC-5A92-4677-9FD1-06B39CD41F8A}" srcOrd="2" destOrd="0" presId="urn:microsoft.com/office/officeart/2005/8/layout/list1"/>
    <dgm:cxn modelId="{FC4E4FA8-CE0B-4275-BF40-7AD019E47364}" type="presParOf" srcId="{1F22C270-408F-455E-8771-E063909F9E2B}" destId="{CEC2ACDD-0335-403D-ABAE-63D0659E8DD4}" srcOrd="3" destOrd="0" presId="urn:microsoft.com/office/officeart/2005/8/layout/list1"/>
    <dgm:cxn modelId="{2DABE8DF-D86D-48A5-BFDF-1114FC57A017}" type="presParOf" srcId="{1F22C270-408F-455E-8771-E063909F9E2B}" destId="{35659A4E-2BF9-417A-9140-AAEA1FDBAAD0}" srcOrd="4" destOrd="0" presId="urn:microsoft.com/office/officeart/2005/8/layout/list1"/>
    <dgm:cxn modelId="{D6C62A6E-8D73-4E78-AC11-BE1A30B6D2EA}" type="presParOf" srcId="{35659A4E-2BF9-417A-9140-AAEA1FDBAAD0}" destId="{D0CFEE95-6922-4321-94B4-912CA316EBCB}" srcOrd="0" destOrd="0" presId="urn:microsoft.com/office/officeart/2005/8/layout/list1"/>
    <dgm:cxn modelId="{2C16E6C1-63B2-4BA6-975D-1A3849599D56}" type="presParOf" srcId="{35659A4E-2BF9-417A-9140-AAEA1FDBAAD0}" destId="{52AD053F-9931-475C-BD31-809FFE3B176F}" srcOrd="1" destOrd="0" presId="urn:microsoft.com/office/officeart/2005/8/layout/list1"/>
    <dgm:cxn modelId="{61AF736B-B6BB-4C3C-80BD-134B88B08DE8}" type="presParOf" srcId="{1F22C270-408F-455E-8771-E063909F9E2B}" destId="{58DD734D-7E60-45F7-9CDD-62712780300A}" srcOrd="5" destOrd="0" presId="urn:microsoft.com/office/officeart/2005/8/layout/list1"/>
    <dgm:cxn modelId="{D6113E89-B381-42ED-B78A-692DAB7B6D0C}" type="presParOf" srcId="{1F22C270-408F-455E-8771-E063909F9E2B}" destId="{8068715E-AB30-4837-A506-0376AEB7EC04}" srcOrd="6" destOrd="0" presId="urn:microsoft.com/office/officeart/2005/8/layout/list1"/>
    <dgm:cxn modelId="{784B0B23-56F8-444B-9867-0B099CE4A2D3}" type="presParOf" srcId="{1F22C270-408F-455E-8771-E063909F9E2B}" destId="{110A3AD4-56BA-498B-96A2-A2C4AC29E30A}" srcOrd="7" destOrd="0" presId="urn:microsoft.com/office/officeart/2005/8/layout/list1"/>
    <dgm:cxn modelId="{A727CC0A-A740-4A20-975F-25CD98690D34}" type="presParOf" srcId="{1F22C270-408F-455E-8771-E063909F9E2B}" destId="{BAD273EC-61FC-45A6-9E9F-67375CBC259A}" srcOrd="8" destOrd="0" presId="urn:microsoft.com/office/officeart/2005/8/layout/list1"/>
    <dgm:cxn modelId="{C9122103-F60F-4386-A54A-C3227446FC19}" type="presParOf" srcId="{BAD273EC-61FC-45A6-9E9F-67375CBC259A}" destId="{DC66F130-7DAB-4D17-B689-9B35FBD875C3}" srcOrd="0" destOrd="0" presId="urn:microsoft.com/office/officeart/2005/8/layout/list1"/>
    <dgm:cxn modelId="{F64AC4A5-B8C0-4CE8-80FE-77F0233D5389}" type="presParOf" srcId="{BAD273EC-61FC-45A6-9E9F-67375CBC259A}" destId="{7F40C168-AA37-4AC3-9A07-1C86C69E2150}" srcOrd="1" destOrd="0" presId="urn:microsoft.com/office/officeart/2005/8/layout/list1"/>
    <dgm:cxn modelId="{2F3DB1B6-B928-456F-A2B3-DD2B2D66D7C1}" type="presParOf" srcId="{1F22C270-408F-455E-8771-E063909F9E2B}" destId="{B40F912B-2AED-4836-B1ED-DEA47C747B15}" srcOrd="9" destOrd="0" presId="urn:microsoft.com/office/officeart/2005/8/layout/list1"/>
    <dgm:cxn modelId="{9DC8616A-B2CD-49D5-9E1C-10B0A99FF03B}" type="presParOf" srcId="{1F22C270-408F-455E-8771-E063909F9E2B}" destId="{CF20D75A-5E76-4015-873F-8B7F46EFFB75}" srcOrd="10" destOrd="0" presId="urn:microsoft.com/office/officeart/2005/8/layout/list1"/>
    <dgm:cxn modelId="{C81BDEA8-C87E-4005-9805-8EC03F4F45BB}" type="presParOf" srcId="{1F22C270-408F-455E-8771-E063909F9E2B}" destId="{103EB84E-FF1A-4586-BB06-8E3A170B2E8D}" srcOrd="11" destOrd="0" presId="urn:microsoft.com/office/officeart/2005/8/layout/list1"/>
    <dgm:cxn modelId="{84974288-BEA4-4A88-BAFA-0D9A678D3CCC}" type="presParOf" srcId="{1F22C270-408F-455E-8771-E063909F9E2B}" destId="{CBC8B802-4CBB-47AF-A641-7677CA4025CF}" srcOrd="12" destOrd="0" presId="urn:microsoft.com/office/officeart/2005/8/layout/list1"/>
    <dgm:cxn modelId="{9E874145-720C-4540-AEDB-841176C0973E}" type="presParOf" srcId="{CBC8B802-4CBB-47AF-A641-7677CA4025CF}" destId="{A056FD34-C29D-443F-B129-C8700439E462}" srcOrd="0" destOrd="0" presId="urn:microsoft.com/office/officeart/2005/8/layout/list1"/>
    <dgm:cxn modelId="{A2F72447-3D64-455F-B53D-D800FE820464}" type="presParOf" srcId="{CBC8B802-4CBB-47AF-A641-7677CA4025CF}" destId="{0B275171-8729-42E5-B8F4-B9D78EB9B2A4}" srcOrd="1" destOrd="0" presId="urn:microsoft.com/office/officeart/2005/8/layout/list1"/>
    <dgm:cxn modelId="{7587C663-1C12-4DC9-ACCC-52BC4F979B82}" type="presParOf" srcId="{1F22C270-408F-455E-8771-E063909F9E2B}" destId="{C4CD7BF0-6FC1-4CE7-BDD0-0864FD88BF62}" srcOrd="13" destOrd="0" presId="urn:microsoft.com/office/officeart/2005/8/layout/list1"/>
    <dgm:cxn modelId="{3F6A67F0-23F1-4FD7-8BED-610FACBB51DF}" type="presParOf" srcId="{1F22C270-408F-455E-8771-E063909F9E2B}" destId="{49B3F383-DC9D-45B3-904C-F4A7FA7D4BB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931EC-5A92-4677-9FD1-06B39CD41F8A}">
      <dsp:nvSpPr>
        <dsp:cNvPr id="0" name=""/>
        <dsp:cNvSpPr/>
      </dsp:nvSpPr>
      <dsp:spPr>
        <a:xfrm>
          <a:off x="0" y="42554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52AD4-0A5B-407D-AE6C-5FF4C59FD63D}">
      <dsp:nvSpPr>
        <dsp:cNvPr id="0" name=""/>
        <dsp:cNvSpPr/>
      </dsp:nvSpPr>
      <dsp:spPr>
        <a:xfrm>
          <a:off x="240806" y="4178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題目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79254"/>
        <a:ext cx="3296358" cy="692586"/>
      </dsp:txXfrm>
    </dsp:sp>
    <dsp:sp modelId="{8068715E-AB30-4837-A506-0376AEB7EC04}">
      <dsp:nvSpPr>
        <dsp:cNvPr id="0" name=""/>
        <dsp:cNvSpPr/>
      </dsp:nvSpPr>
      <dsp:spPr>
        <a:xfrm>
          <a:off x="0" y="160490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D053F-9931-475C-BD31-809FFE3B176F}">
      <dsp:nvSpPr>
        <dsp:cNvPr id="0" name=""/>
        <dsp:cNvSpPr/>
      </dsp:nvSpPr>
      <dsp:spPr>
        <a:xfrm>
          <a:off x="240806" y="122114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緣由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1258614"/>
        <a:ext cx="3296358" cy="692586"/>
      </dsp:txXfrm>
    </dsp:sp>
    <dsp:sp modelId="{CF20D75A-5E76-4015-873F-8B7F46EFFB75}">
      <dsp:nvSpPr>
        <dsp:cNvPr id="0" name=""/>
        <dsp:cNvSpPr/>
      </dsp:nvSpPr>
      <dsp:spPr>
        <a:xfrm>
          <a:off x="0" y="278426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0C168-AA37-4AC3-9A07-1C86C69E2150}">
      <dsp:nvSpPr>
        <dsp:cNvPr id="0" name=""/>
        <dsp:cNvSpPr/>
      </dsp:nvSpPr>
      <dsp:spPr>
        <a:xfrm>
          <a:off x="240806" y="240050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輸入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2437974"/>
        <a:ext cx="3296358" cy="692586"/>
      </dsp:txXfrm>
    </dsp:sp>
    <dsp:sp modelId="{49B3F383-DC9D-45B3-904C-F4A7FA7D4BBC}">
      <dsp:nvSpPr>
        <dsp:cNvPr id="0" name=""/>
        <dsp:cNvSpPr/>
      </dsp:nvSpPr>
      <dsp:spPr>
        <a:xfrm>
          <a:off x="0" y="3963628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75171-8729-42E5-B8F4-B9D78EB9B2A4}">
      <dsp:nvSpPr>
        <dsp:cNvPr id="0" name=""/>
        <dsp:cNvSpPr/>
      </dsp:nvSpPr>
      <dsp:spPr>
        <a:xfrm>
          <a:off x="240806" y="3579868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輸出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3617335"/>
        <a:ext cx="3296358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7ED9D4-4466-3D4A-A1D8-243DBFC4D97A}"/>
              </a:ext>
            </a:extLst>
          </p:cNvPr>
          <p:cNvSpPr/>
          <p:nvPr/>
        </p:nvSpPr>
        <p:spPr>
          <a:xfrm>
            <a:off x="0" y="0"/>
            <a:ext cx="922906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2E9555-C0E3-6242-8DEA-C2B96DDE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653"/>
            <a:ext cx="877612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F273EDE-AC3D-0847-BF58-4E2A082BA547}"/>
              </a:ext>
            </a:extLst>
          </p:cNvPr>
          <p:cNvGrpSpPr/>
          <p:nvPr/>
        </p:nvGrpSpPr>
        <p:grpSpPr>
          <a:xfrm>
            <a:off x="5803820" y="-1653"/>
            <a:ext cx="6392156" cy="6870847"/>
            <a:chOff x="4283367" y="-1653"/>
            <a:chExt cx="6392156" cy="6870847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E988F835-CE2B-8940-857B-F1AFC70D7F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3367" y="-1653"/>
              <a:ext cx="5942010" cy="6870847"/>
            </a:xfrm>
            <a:prstGeom prst="parallelogram">
              <a:avLst>
                <a:gd name="adj" fmla="val 495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E45CA28-206C-A24E-8060-0B768C4C5C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3513" y="-1653"/>
              <a:ext cx="5942010" cy="6870847"/>
            </a:xfrm>
            <a:prstGeom prst="parallelogram">
              <a:avLst>
                <a:gd name="adj" fmla="val 4951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663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4916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4687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7182008-9414-AB43-BE9E-97630CA1A98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957888" y="1371600"/>
            <a:ext cx="6132511" cy="48471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按一下圖示以新增表格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94F819-73D6-7A44-B97C-D99C7DAB92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2410E9C-C65D-7447-B0BA-C5E3865244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24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352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76C186EF-8C58-7249-A024-F6C1D0AD12BC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5958260" y="1371601"/>
            <a:ext cx="6132139" cy="4835524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按一下圖示以新增多媒體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1A0CB9-E7C5-BC4C-83B3-6A04784CA5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98ED7D5-C7B2-E244-865C-DA32752CCB1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94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3363707-8337-D14D-8CD6-076D7F38D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1430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F67D610-3DBA-EB48-B589-E895E66AEF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36576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FD49B6-2BF3-F94C-AD6B-7B7786120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0400" y="11599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5F3481B-E073-FC4C-8662-89F64D478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0400" y="36745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9685A2-20AD-6C44-B1B9-DCB2E44370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000" y="11514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98EFFC6-47A8-C248-AF67-33A51B038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8000" y="36660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327F1EC-8CEB-F348-A688-603CC6AF3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8D84EB5-FEF7-D145-9924-EDC82C5DD7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04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3B743E4-6516-C94E-BADC-931FCAF3B3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0577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D4C7F5-70CF-2C4D-8AF3-4D7676071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57023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B853D87-F6A1-6443-AB6D-6E9819089E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56BC893-7821-9640-98BC-FFCFED83EB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50577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2F90602-9DC6-3F4D-B178-EF64100603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14245B8-8FB7-884E-9CF1-3AAE4CDBCC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74FC734-09F5-2F40-BB01-29D6BBF7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5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4EBE792-3674-F042-8191-29D73F7CA4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 baseline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3ABDDAC-BA7B-4A4A-9D64-71FA88868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E481E25-6792-6B48-8A87-D3E9D1B223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548604C-E487-1D4F-91AF-D210004A5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92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24EDF6-2365-2545-8099-338237F309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592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D36446A-2E05-9F4F-83D7-905FD354E0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592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BC79A31-D13D-4C49-88CC-6B949DE06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40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FF59C9F-D752-594A-A821-7BDA91DA3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040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54F3492-5AA9-9249-B742-69BFC01BE9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40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51E22CD-7582-9D41-A0FC-914A34BF189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456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0B9166-BA76-6544-89C3-4C8B4A739F7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56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37026EB-3BFB-0947-A881-5729F13CFA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D9580FA-CA76-994A-9775-1D87D5927DB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4CD1467-D5F8-974A-B81D-099495E5ECA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81C7F89-740B-3143-8447-70CC02F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7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46A438-A6DD-9A4D-9633-A82F4BA4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5795" y="479973"/>
            <a:ext cx="7556205" cy="637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F558-9B78-CA48-A7D1-7E767A41B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321" y="2844383"/>
            <a:ext cx="3487479" cy="11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9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5C748-07C9-497F-B422-D0EBB29B0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059865-ED53-44F2-8B4C-53B04D5EF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459D8D-01DC-439F-9144-D42CCE0D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3ED8-1BB4-4BD2-AB23-359644E070C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0DF88B-73C1-4DE4-A74A-0C78B2C9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6DF636-6542-499C-B339-9773AA45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73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B69D8B-3849-A240-8C91-34D6FFA0BA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8560" y="-12916"/>
            <a:ext cx="8473440" cy="6870916"/>
          </a:xfrm>
          <a:prstGeom prst="rect">
            <a:avLst/>
          </a:prstGeom>
        </p:spPr>
      </p:pic>
      <p:sp>
        <p:nvSpPr>
          <p:cNvPr id="7" name="Rectangle 17">
            <a:extLst>
              <a:ext uri="{FF2B5EF4-FFF2-40B4-BE49-F238E27FC236}">
                <a16:creationId xmlns:a16="http://schemas.microsoft.com/office/drawing/2014/main" id="{E49F7C9D-6B55-D14B-93E2-401D1F629EF9}"/>
              </a:ext>
            </a:extLst>
          </p:cNvPr>
          <p:cNvSpPr/>
          <p:nvPr/>
        </p:nvSpPr>
        <p:spPr>
          <a:xfrm>
            <a:off x="0" y="-12916"/>
            <a:ext cx="5938285" cy="6870916"/>
          </a:xfrm>
          <a:custGeom>
            <a:avLst/>
            <a:gdLst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6883121 w 6883121"/>
              <a:gd name="connsiteY2" fmla="*/ 688312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466681 w 6883121"/>
              <a:gd name="connsiteY2" fmla="*/ 688312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903217"/>
              <a:gd name="connsiteX1" fmla="*/ 6883121 w 6883121"/>
              <a:gd name="connsiteY1" fmla="*/ 0 h 6903217"/>
              <a:gd name="connsiteX2" fmla="*/ 3908809 w 6883121"/>
              <a:gd name="connsiteY2" fmla="*/ 6903217 h 6903217"/>
              <a:gd name="connsiteX3" fmla="*/ 0 w 6883121"/>
              <a:gd name="connsiteY3" fmla="*/ 6883121 h 6903217"/>
              <a:gd name="connsiteX4" fmla="*/ 0 w 6883121"/>
              <a:gd name="connsiteY4" fmla="*/ 0 h 6903217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949957 w 6883121"/>
              <a:gd name="connsiteY2" fmla="*/ 686664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949957 w 6883121"/>
              <a:gd name="connsiteY2" fmla="*/ 6880357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7693"/>
              <a:gd name="connsiteY0" fmla="*/ 0 h 6883121"/>
              <a:gd name="connsiteX1" fmla="*/ 6887693 w 6887693"/>
              <a:gd name="connsiteY1" fmla="*/ 4572 h 6883121"/>
              <a:gd name="connsiteX2" fmla="*/ 3949957 w 6887693"/>
              <a:gd name="connsiteY2" fmla="*/ 6880357 h 6883121"/>
              <a:gd name="connsiteX3" fmla="*/ 0 w 6887693"/>
              <a:gd name="connsiteY3" fmla="*/ 6883121 h 6883121"/>
              <a:gd name="connsiteX4" fmla="*/ 0 w 6887693"/>
              <a:gd name="connsiteY4" fmla="*/ 0 h 6883121"/>
              <a:gd name="connsiteX0" fmla="*/ 0 w 6887693"/>
              <a:gd name="connsiteY0" fmla="*/ 8128 h 6891249"/>
              <a:gd name="connsiteX1" fmla="*/ 6887693 w 6887693"/>
              <a:gd name="connsiteY1" fmla="*/ 0 h 6891249"/>
              <a:gd name="connsiteX2" fmla="*/ 3949957 w 6887693"/>
              <a:gd name="connsiteY2" fmla="*/ 6888485 h 6891249"/>
              <a:gd name="connsiteX3" fmla="*/ 0 w 6887693"/>
              <a:gd name="connsiteY3" fmla="*/ 6891249 h 6891249"/>
              <a:gd name="connsiteX4" fmla="*/ 0 w 6887693"/>
              <a:gd name="connsiteY4" fmla="*/ 8128 h 6891249"/>
              <a:gd name="connsiteX0" fmla="*/ 0 w 6862293"/>
              <a:gd name="connsiteY0" fmla="*/ 0 h 6883121"/>
              <a:gd name="connsiteX1" fmla="*/ 6862293 w 6862293"/>
              <a:gd name="connsiteY1" fmla="*/ 4572 h 6883121"/>
              <a:gd name="connsiteX2" fmla="*/ 3949957 w 6862293"/>
              <a:gd name="connsiteY2" fmla="*/ 6880357 h 6883121"/>
              <a:gd name="connsiteX3" fmla="*/ 0 w 6862293"/>
              <a:gd name="connsiteY3" fmla="*/ 6883121 h 6883121"/>
              <a:gd name="connsiteX4" fmla="*/ 0 w 6862293"/>
              <a:gd name="connsiteY4" fmla="*/ 0 h 6883121"/>
              <a:gd name="connsiteX0" fmla="*/ 0 w 6836893"/>
              <a:gd name="connsiteY0" fmla="*/ 8128 h 6891249"/>
              <a:gd name="connsiteX1" fmla="*/ 6836893 w 6836893"/>
              <a:gd name="connsiteY1" fmla="*/ 0 h 6891249"/>
              <a:gd name="connsiteX2" fmla="*/ 3949957 w 6836893"/>
              <a:gd name="connsiteY2" fmla="*/ 6888485 h 6891249"/>
              <a:gd name="connsiteX3" fmla="*/ 0 w 6836893"/>
              <a:gd name="connsiteY3" fmla="*/ 6891249 h 6891249"/>
              <a:gd name="connsiteX4" fmla="*/ 0 w 6836893"/>
              <a:gd name="connsiteY4" fmla="*/ 8128 h 6891249"/>
              <a:gd name="connsiteX0" fmla="*/ 0 w 6887693"/>
              <a:gd name="connsiteY0" fmla="*/ 20828 h 6903949"/>
              <a:gd name="connsiteX1" fmla="*/ 6887693 w 6887693"/>
              <a:gd name="connsiteY1" fmla="*/ 0 h 6903949"/>
              <a:gd name="connsiteX2" fmla="*/ 3949957 w 6887693"/>
              <a:gd name="connsiteY2" fmla="*/ 6901185 h 6903949"/>
              <a:gd name="connsiteX3" fmla="*/ 0 w 6887693"/>
              <a:gd name="connsiteY3" fmla="*/ 6903949 h 6903949"/>
              <a:gd name="connsiteX4" fmla="*/ 0 w 6887693"/>
              <a:gd name="connsiteY4" fmla="*/ 20828 h 6903949"/>
              <a:gd name="connsiteX0" fmla="*/ 0 w 6887693"/>
              <a:gd name="connsiteY0" fmla="*/ 0 h 6883121"/>
              <a:gd name="connsiteX1" fmla="*/ 6887693 w 6887693"/>
              <a:gd name="connsiteY1" fmla="*/ 4572 h 6883121"/>
              <a:gd name="connsiteX2" fmla="*/ 3949957 w 6887693"/>
              <a:gd name="connsiteY2" fmla="*/ 6880357 h 6883121"/>
              <a:gd name="connsiteX3" fmla="*/ 0 w 6887693"/>
              <a:gd name="connsiteY3" fmla="*/ 6883121 h 6883121"/>
              <a:gd name="connsiteX4" fmla="*/ 0 w 6887693"/>
              <a:gd name="connsiteY4" fmla="*/ 0 h 688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7693" h="6883121">
                <a:moveTo>
                  <a:pt x="0" y="0"/>
                </a:moveTo>
                <a:lnTo>
                  <a:pt x="6887693" y="4572"/>
                </a:lnTo>
                <a:lnTo>
                  <a:pt x="3949957" y="6880357"/>
                </a:lnTo>
                <a:lnTo>
                  <a:pt x="0" y="688312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EB9CD06-FDE2-E040-92A9-B680BDED7295}"/>
              </a:ext>
            </a:extLst>
          </p:cNvPr>
          <p:cNvSpPr>
            <a:spLocks noChangeAspect="1"/>
          </p:cNvSpPr>
          <p:nvPr/>
        </p:nvSpPr>
        <p:spPr>
          <a:xfrm>
            <a:off x="317996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988F835-CE2B-8940-857B-F1AFC70D7F65}"/>
              </a:ext>
            </a:extLst>
          </p:cNvPr>
          <p:cNvSpPr>
            <a:spLocks noChangeAspect="1"/>
          </p:cNvSpPr>
          <p:nvPr/>
        </p:nvSpPr>
        <p:spPr>
          <a:xfrm>
            <a:off x="754766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1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5A684-5DC8-FE42-BB5D-5B218F3D7804}"/>
              </a:ext>
            </a:extLst>
          </p:cNvPr>
          <p:cNvSpPr/>
          <p:nvPr/>
        </p:nvSpPr>
        <p:spPr>
          <a:xfrm>
            <a:off x="1158949" y="-12916"/>
            <a:ext cx="11033051" cy="68709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2B66B-F07A-5447-82E5-385624EDF0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8" y="-12916"/>
            <a:ext cx="11033051" cy="6870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EB9CD06-FDE2-E040-92A9-B680BDED7295}"/>
              </a:ext>
            </a:extLst>
          </p:cNvPr>
          <p:cNvSpPr>
            <a:spLocks noChangeAspect="1"/>
          </p:cNvSpPr>
          <p:nvPr/>
        </p:nvSpPr>
        <p:spPr>
          <a:xfrm>
            <a:off x="-1227785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988F835-CE2B-8940-857B-F1AFC70D7F65}"/>
              </a:ext>
            </a:extLst>
          </p:cNvPr>
          <p:cNvSpPr>
            <a:spLocks noChangeAspect="1"/>
          </p:cNvSpPr>
          <p:nvPr/>
        </p:nvSpPr>
        <p:spPr>
          <a:xfrm>
            <a:off x="-1812645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7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5A4ABC-77BE-CE47-883D-BB492DCC3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915"/>
            <a:ext cx="6985946" cy="6870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5DC0F0-9D39-8B42-97E1-6C28375C1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6" r="31164"/>
          <a:stretch/>
        </p:blipFill>
        <p:spPr>
          <a:xfrm>
            <a:off x="6985946" y="-14513"/>
            <a:ext cx="5206054" cy="68741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65C968-B347-444D-A160-C01AA98E8F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55" y="5956663"/>
            <a:ext cx="1799954" cy="556687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FE471EC-4756-5A46-8A91-EE7656DE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9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B87891C-26C4-D547-ADE0-47DD9B781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99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36C1837E-FF11-E643-9965-E922BDC980BB}"/>
              </a:ext>
            </a:extLst>
          </p:cNvPr>
          <p:cNvSpPr>
            <a:spLocks noChangeAspect="1"/>
          </p:cNvSpPr>
          <p:nvPr/>
        </p:nvSpPr>
        <p:spPr>
          <a:xfrm>
            <a:off x="4506297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589C0E9-E9AE-AC41-B6D0-B8D36416818B}"/>
              </a:ext>
            </a:extLst>
          </p:cNvPr>
          <p:cNvSpPr>
            <a:spLocks noChangeAspect="1"/>
          </p:cNvSpPr>
          <p:nvPr/>
        </p:nvSpPr>
        <p:spPr>
          <a:xfrm>
            <a:off x="3948075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91B1960-CB3F-4DE2-8E04-B6FA1CE6E35D}"/>
              </a:ext>
            </a:extLst>
          </p:cNvPr>
          <p:cNvSpPr>
            <a:spLocks noChangeAspect="1"/>
          </p:cNvSpPr>
          <p:nvPr/>
        </p:nvSpPr>
        <p:spPr>
          <a:xfrm>
            <a:off x="4014911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1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551B1-8C77-DE46-84F6-6C3CFD6993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EF0-3155-459E-9ED4-5EDECEC859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12776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="0" i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A4612B-B8BE-FE4B-85BD-604ED80CCE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EF0-3155-459E-9ED4-5EDECEC859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52578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en-US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A4612B-B8BE-FE4B-85BD-604ED80CCE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2C60-B018-3948-80B8-2826AA2552D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2" y="1378527"/>
            <a:ext cx="52578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en-US" noProof="0" dirty="0"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noProof="0" dirty="0"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en-US" dirty="0"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6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E20C0D-A7DE-48DF-B095-F557A0662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58261" y="1371600"/>
            <a:ext cx="6132138" cy="48352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3529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5571E-6D46-AF49-B918-ACB2130FFF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1FEDCA-9CCA-FF42-B441-D093CF338E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6B59188-CA07-ED4C-990F-C94539E4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2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599"/>
            <a:ext cx="5161836" cy="48352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F2261C8B-A96F-5641-9461-4553158F07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958260" y="1371597"/>
            <a:ext cx="6132139" cy="483529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按一下圖示以新增圖表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D433F9-2D70-7E4E-9171-17DDDD0C1B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02C0E7C-100C-7845-90B3-64AF49AFE8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3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F0A99-5B9C-4CA5-9F50-2F4E34F6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F89E09-A731-CC49-8125-C8F8CE0318F9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59F023-66C6-6F4C-B75E-9943C4BA33DD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BB4A01D-7D6E-BB4E-BD5D-E3A388293815}"/>
              </a:ext>
            </a:extLst>
          </p:cNvPr>
          <p:cNvSpPr>
            <a:spLocks noChangeAspect="1"/>
          </p:cNvSpPr>
          <p:nvPr/>
        </p:nvSpPr>
        <p:spPr>
          <a:xfrm>
            <a:off x="256215" y="130869"/>
            <a:ext cx="353385" cy="515176"/>
          </a:xfrm>
          <a:prstGeom prst="parallelogram">
            <a:avLst>
              <a:gd name="adj" fmla="val 596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9833-0938-F747-9F14-C1C0453E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789" y="6610276"/>
            <a:ext cx="27432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262525-585B-874C-A8F4-E6885E804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10276"/>
            <a:ext cx="41148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227F0-8FC0-9046-A60F-1749263CF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74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6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1963" marR="0" indent="-2317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sz="20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6125" marR="0" indent="-2889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69963" marR="0" indent="-2238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3325" marR="0" indent="-233363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ourier New" panose="02070309020205020404" pitchFamily="49" charset="0"/>
        <a:buChar char="o"/>
        <a:tabLst/>
        <a:defRPr sz="1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w3schools.com/python/python_ref_exceptions.asp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utorialspoint.com/python/index.ht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cmath.html" TargetMode="External"/><Relationship Id="rId2" Type="http://schemas.openxmlformats.org/officeDocument/2006/relationships/hyperlink" Target="https://docs.python.org/3/library/math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w3schools.com/python/gloss_python_escape_characters.asp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00E360D-5F36-459A-8321-D0EA4C8C7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Week 2-</a:t>
            </a:r>
            <a:r>
              <a:rPr lang="zh-TW" altLang="en-US" b="0" dirty="0"/>
              <a:t>自動化問題分析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52AD1A-182B-460B-94B6-6E62CFD58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51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FD9C76E-9C9C-4F53-8C2E-3E0A272D7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101087" cy="4762471"/>
          </a:xfrm>
        </p:spPr>
        <p:txBody>
          <a:bodyPr/>
          <a:lstStyle/>
          <a:p>
            <a:r>
              <a:rPr lang="zh-TW" altLang="en-US" dirty="0"/>
              <a:t>除了切片，</a:t>
            </a:r>
            <a:r>
              <a:rPr lang="en-US" altLang="zh-TW" dirty="0"/>
              <a:t>Python</a:t>
            </a:r>
            <a:r>
              <a:rPr lang="zh-TW" altLang="en-US" dirty="0"/>
              <a:t>還提供了許多的字串處理函數。這裡展示其中幾個。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04BF5A1-84C3-4AC4-A81C-249164CD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常用字串運算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5CD8C5-ECA0-4FB9-87DC-B9E50A770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54" y="798081"/>
            <a:ext cx="4249945" cy="52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814C0BE-060C-4DEF-8D09-739385359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Python </a:t>
            </a:r>
            <a:r>
              <a:rPr lang="zh-TW" altLang="en-US" dirty="0"/>
              <a:t>提供了 </a:t>
            </a:r>
            <a:r>
              <a:rPr lang="en-US" altLang="zh-TW" dirty="0"/>
              <a:t>if </a:t>
            </a:r>
            <a:r>
              <a:rPr lang="zh-TW" altLang="en-US" dirty="0"/>
              <a:t>、 </a:t>
            </a:r>
            <a:r>
              <a:rPr lang="en-US" altLang="zh-TW" dirty="0"/>
              <a:t>else </a:t>
            </a:r>
            <a:r>
              <a:rPr lang="zh-TW" altLang="en-US" dirty="0"/>
              <a:t>、 </a:t>
            </a: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zh-TW" altLang="en-US" dirty="0"/>
              <a:t>這三種語法來協助我們實現各種條件判斷和流程控制。</a:t>
            </a:r>
            <a:r>
              <a:rPr lang="en-US" altLang="zh-TW" dirty="0"/>
              <a:t>Python </a:t>
            </a:r>
            <a:r>
              <a:rPr lang="zh-TW" altLang="en-US" dirty="0"/>
              <a:t>程式語言是一行一行執行的，所以當我們想要所寫的程式在某些條件下跳過某幾行敘述、不再照單全收的時候，就可以使用條件判斷。也就是說，如果要讓程式可以自動檢查所處理資料的內容，而且根據資料內容來決定是否執行某一個敘述或指令，那就需要用到條件判斷式來控制流程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求解公倍數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/>
              <a:t>i</a:t>
            </a:r>
            <a:r>
              <a:rPr lang="en-US" altLang="zh-TW" dirty="0"/>
              <a:t> in range(1000):</a:t>
            </a:r>
          </a:p>
          <a:p>
            <a:pPr marL="0" indent="0">
              <a:buNone/>
            </a:pPr>
            <a:r>
              <a:rPr lang="en-US" altLang="zh-TW" dirty="0"/>
              <a:t>    if i%21 == 0 and i%24 == 0:</a:t>
            </a:r>
          </a:p>
          <a:p>
            <a:pPr marL="0" indent="0">
              <a:buNone/>
            </a:pPr>
            <a:r>
              <a:rPr lang="en-US" altLang="zh-TW" dirty="0"/>
              <a:t>        print(</a:t>
            </a:r>
            <a:r>
              <a:rPr lang="en-US" altLang="zh-TW" dirty="0" err="1"/>
              <a:t>i</a:t>
            </a:r>
            <a:r>
              <a:rPr lang="en-US" altLang="zh-TW" dirty="0"/>
              <a:t>) 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018E88A-CFFC-42F0-A52C-A075C901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邏輯判斷</a:t>
            </a:r>
            <a:r>
              <a:rPr lang="en-US" altLang="zh-TW" dirty="0"/>
              <a:t>If else </a:t>
            </a:r>
            <a:r>
              <a:rPr lang="en-US" altLang="zh-TW" dirty="0" err="1"/>
              <a:t>elif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51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D28E747-E1C3-42B2-A50D-7C848B4D2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單純的</a:t>
            </a:r>
            <a:r>
              <a:rPr lang="en-US" altLang="zh-TW" dirty="0"/>
              <a:t>for</a:t>
            </a:r>
            <a:r>
              <a:rPr lang="zh-TW" altLang="en-US" dirty="0"/>
              <a:t>迴圈會依序對列表當中每個元素做運算，直到所有元素都完成處理。加上</a:t>
            </a:r>
            <a:r>
              <a:rPr lang="en-US" altLang="zh-TW" dirty="0"/>
              <a:t>break</a:t>
            </a:r>
            <a:r>
              <a:rPr lang="zh-TW" altLang="en-US" dirty="0"/>
              <a:t>直接脫離迴圈，而</a:t>
            </a:r>
            <a:r>
              <a:rPr lang="en-US" altLang="zh-TW" dirty="0"/>
              <a:t>continue</a:t>
            </a:r>
            <a:r>
              <a:rPr lang="zh-TW" altLang="en-US" dirty="0"/>
              <a:t>敘述則是中斷這個元素後續工作進到下一個元素。這兩個敘述通常會搭配</a:t>
            </a:r>
            <a:r>
              <a:rPr lang="en-US" altLang="zh-TW" dirty="0"/>
              <a:t>if-else</a:t>
            </a:r>
            <a:r>
              <a:rPr lang="zh-TW" altLang="en-US" dirty="0"/>
              <a:t>使用。這裡用兩個例子來說明</a:t>
            </a:r>
            <a:r>
              <a:rPr lang="en-US" altLang="zh-TW" dirty="0"/>
              <a:t>break</a:t>
            </a:r>
            <a:r>
              <a:rPr lang="zh-TW" altLang="en-US" dirty="0"/>
              <a:t>以及</a:t>
            </a:r>
            <a:r>
              <a:rPr lang="en-US" altLang="zh-TW" dirty="0"/>
              <a:t>continue</a:t>
            </a:r>
            <a:r>
              <a:rPr lang="zh-TW" altLang="en-US" dirty="0"/>
              <a:t>的使用時機。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78149F-7C45-4DDB-84F1-5A38A4D8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迴圈控制 </a:t>
            </a:r>
            <a:r>
              <a:rPr lang="en-US" altLang="zh-TW" dirty="0"/>
              <a:t>for…in…: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A474C0-6CD8-44D9-A1A0-F2CCC968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74" y="3567022"/>
            <a:ext cx="5207720" cy="19193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D152FE-6347-4D63-9986-0B1642EA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67" y="3567021"/>
            <a:ext cx="4995825" cy="19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6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D28E747-E1C3-42B2-A50D-7C848B4D2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256362" cy="47624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這兩個函數經常與</a:t>
            </a:r>
            <a:r>
              <a:rPr lang="en-US" altLang="zh-TW" dirty="0"/>
              <a:t>for</a:t>
            </a:r>
            <a:r>
              <a:rPr lang="zh-TW" altLang="en-US" dirty="0"/>
              <a:t>合併使用</a:t>
            </a:r>
            <a:endParaRPr lang="en-US" altLang="zh-TW" dirty="0"/>
          </a:p>
          <a:p>
            <a:r>
              <a:rPr lang="zh-TW" altLang="en-US" dirty="0"/>
              <a:t>函數</a:t>
            </a:r>
            <a:r>
              <a:rPr lang="en-US" altLang="zh-TW" dirty="0"/>
              <a:t>range()</a:t>
            </a:r>
            <a:r>
              <a:rPr lang="zh-TW" altLang="en-US" dirty="0"/>
              <a:t>產生等差的整數數列。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enumerate</a:t>
            </a:r>
            <a:r>
              <a:rPr lang="zh-TW" altLang="en-US" dirty="0"/>
              <a:t>多用於在</a:t>
            </a:r>
            <a:r>
              <a:rPr lang="en-US" altLang="zh-TW" dirty="0"/>
              <a:t>for</a:t>
            </a:r>
            <a:r>
              <a:rPr lang="zh-TW" altLang="en-US" dirty="0"/>
              <a:t>循環中得到計數，利用它可以同時獲得索引和值，即需要</a:t>
            </a:r>
            <a:r>
              <a:rPr lang="en-US" altLang="zh-TW" dirty="0"/>
              <a:t>index</a:t>
            </a:r>
            <a:r>
              <a:rPr lang="zh-TW" altLang="en-US" dirty="0"/>
              <a:t>和</a:t>
            </a:r>
            <a:r>
              <a:rPr lang="en-US" altLang="zh-TW" dirty="0"/>
              <a:t>value</a:t>
            </a:r>
            <a:r>
              <a:rPr lang="zh-TW" altLang="en-US" dirty="0"/>
              <a:t>值的時候可以使用</a:t>
            </a:r>
            <a:r>
              <a:rPr lang="en-US" altLang="zh-TW" dirty="0"/>
              <a:t>enumerate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78149F-7C45-4DDB-84F1-5A38A4D8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函數</a:t>
            </a:r>
            <a:r>
              <a:rPr lang="en-US" altLang="zh-TW" dirty="0"/>
              <a:t>range()</a:t>
            </a:r>
            <a:r>
              <a:rPr lang="zh-TW" altLang="en-US" dirty="0"/>
              <a:t>與</a:t>
            </a:r>
            <a:r>
              <a:rPr lang="en-US" altLang="zh-TW" dirty="0"/>
              <a:t>enumerate()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B9ABAC-0371-4C7D-B3CC-AB10B955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37017"/>
            <a:ext cx="5666408" cy="20385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4AD9D3C-EE59-4712-9806-9FD83D22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9031"/>
            <a:ext cx="5393535" cy="238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969B95-2A73-4997-A380-20B1D9CB2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寫程式是不斷的嘗試及除錯，程式錯誤基本上可分成兩種：</a:t>
            </a:r>
            <a:endParaRPr lang="en-US" altLang="zh-TW" dirty="0"/>
          </a:p>
          <a:p>
            <a:r>
              <a:rPr lang="en-US" altLang="zh-TW" dirty="0"/>
              <a:t>Syntax Error(</a:t>
            </a:r>
            <a:r>
              <a:rPr lang="zh-TW" altLang="en-US" dirty="0"/>
              <a:t>語法錯誤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Logic Error(</a:t>
            </a:r>
            <a:r>
              <a:rPr lang="zh-TW" altLang="en-US" dirty="0"/>
              <a:t>邏輯錯誤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Syntax error</a:t>
            </a:r>
            <a:r>
              <a:rPr lang="zh-TW" altLang="en-US" dirty="0"/>
              <a:t>在執行過程便會被檢查出來，可以透過</a:t>
            </a:r>
            <a:r>
              <a:rPr lang="en-US" altLang="zh-TW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Exception</a:t>
            </a:r>
            <a:r>
              <a:rPr lang="zh-TW" altLang="en-US" dirty="0"/>
              <a:t>推測發生的問題。修正之後既可繼續向下執行。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Logic Error</a:t>
            </a:r>
            <a:r>
              <a:rPr lang="zh-TW" altLang="en-US" dirty="0"/>
              <a:t>則是輸出結果不如預期，這個錯誤要修正則是困難許多。一般需要設定斷點觀察變量的變動來追蹤可能的邏輯錯誤。在</a:t>
            </a:r>
            <a:r>
              <a:rPr lang="en-US" altLang="zh-TW" dirty="0"/>
              <a:t>AEDT</a:t>
            </a:r>
            <a:r>
              <a:rPr lang="zh-TW" altLang="en-US" dirty="0"/>
              <a:t>當中只能透過輸出變數值或</a:t>
            </a:r>
            <a:r>
              <a:rPr lang="en-US" altLang="zh-TW" dirty="0"/>
              <a:t>log</a:t>
            </a:r>
            <a:r>
              <a:rPr lang="zh-TW" altLang="en-US" dirty="0"/>
              <a:t>檔來協助除錯。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A98E3D0-197E-4283-9374-014ACD43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除錯 </a:t>
            </a:r>
            <a:r>
              <a:rPr lang="en-US" altLang="zh-TW"/>
              <a:t>(Debug)</a:t>
            </a:r>
            <a:endParaRPr lang="zh-TW" altLang="en-US" dirty="0"/>
          </a:p>
        </p:txBody>
      </p:sp>
      <p:pic>
        <p:nvPicPr>
          <p:cNvPr id="5" name="圖形 4" descr="蟲">
            <a:extLst>
              <a:ext uri="{FF2B5EF4-FFF2-40B4-BE49-F238E27FC236}">
                <a16:creationId xmlns:a16="http://schemas.microsoft.com/office/drawing/2014/main" id="{D60D42ED-7EAA-46F5-8FEB-C037CD4BE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995" y="457200"/>
            <a:ext cx="914400" cy="914400"/>
          </a:xfrm>
          <a:prstGeom prst="rect">
            <a:avLst/>
          </a:prstGeom>
        </p:spPr>
      </p:pic>
      <p:pic>
        <p:nvPicPr>
          <p:cNvPr id="6" name="圖形 5" descr="蟲">
            <a:extLst>
              <a:ext uri="{FF2B5EF4-FFF2-40B4-BE49-F238E27FC236}">
                <a16:creationId xmlns:a16="http://schemas.microsoft.com/office/drawing/2014/main" id="{E4961178-589B-4EDB-984E-FC6AB21A8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8771" y="1371600"/>
            <a:ext cx="914400" cy="914400"/>
          </a:xfrm>
          <a:prstGeom prst="rect">
            <a:avLst/>
          </a:prstGeom>
        </p:spPr>
      </p:pic>
      <p:pic>
        <p:nvPicPr>
          <p:cNvPr id="7" name="圖形 6" descr="蟲">
            <a:extLst>
              <a:ext uri="{FF2B5EF4-FFF2-40B4-BE49-F238E27FC236}">
                <a16:creationId xmlns:a16="http://schemas.microsoft.com/office/drawing/2014/main" id="{0C51E3FF-8378-43AD-B331-3491724D4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1984" y="19296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AC15028-0249-43FD-8851-D58F5EB2A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常見錯誤型態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144DA37-AB2E-4E6D-868F-2D2E9E960BD3}"/>
              </a:ext>
            </a:extLst>
          </p:cNvPr>
          <p:cNvGrpSpPr/>
          <p:nvPr/>
        </p:nvGrpSpPr>
        <p:grpSpPr>
          <a:xfrm>
            <a:off x="1685962" y="943682"/>
            <a:ext cx="8820076" cy="4970636"/>
            <a:chOff x="1685962" y="943682"/>
            <a:chExt cx="8820076" cy="4970636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A47B0E1-53A2-49DC-964B-4CD99916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5962" y="943682"/>
              <a:ext cx="8820076" cy="4970636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203DC59-016F-4338-A19C-D83E779E01A9}"/>
                </a:ext>
              </a:extLst>
            </p:cNvPr>
            <p:cNvSpPr/>
            <p:nvPr/>
          </p:nvSpPr>
          <p:spPr>
            <a:xfrm>
              <a:off x="1685962" y="2606040"/>
              <a:ext cx="7351358" cy="185928"/>
            </a:xfrm>
            <a:prstGeom prst="rect">
              <a:avLst/>
            </a:prstGeom>
            <a:solidFill>
              <a:srgbClr val="FFB71B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67227ED-B6DC-415A-A907-7209DC8CC5BB}"/>
                </a:ext>
              </a:extLst>
            </p:cNvPr>
            <p:cNvSpPr/>
            <p:nvPr/>
          </p:nvSpPr>
          <p:spPr>
            <a:xfrm>
              <a:off x="1685962" y="2994660"/>
              <a:ext cx="7351358" cy="185928"/>
            </a:xfrm>
            <a:prstGeom prst="rect">
              <a:avLst/>
            </a:prstGeom>
            <a:solidFill>
              <a:srgbClr val="FFB71B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649756B-B051-4012-A7F7-107F1B12BAB5}"/>
                </a:ext>
              </a:extLst>
            </p:cNvPr>
            <p:cNvSpPr/>
            <p:nvPr/>
          </p:nvSpPr>
          <p:spPr>
            <a:xfrm>
              <a:off x="1685962" y="1859665"/>
              <a:ext cx="7351358" cy="185928"/>
            </a:xfrm>
            <a:prstGeom prst="rect">
              <a:avLst/>
            </a:prstGeom>
            <a:solidFill>
              <a:srgbClr val="FFB71B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80A51C8-B4E9-40C7-A09B-9906A61642D8}"/>
                </a:ext>
              </a:extLst>
            </p:cNvPr>
            <p:cNvSpPr/>
            <p:nvPr/>
          </p:nvSpPr>
          <p:spPr>
            <a:xfrm>
              <a:off x="1685962" y="3546349"/>
              <a:ext cx="7351358" cy="185928"/>
            </a:xfrm>
            <a:prstGeom prst="rect">
              <a:avLst/>
            </a:prstGeom>
            <a:solidFill>
              <a:srgbClr val="FFB71B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5E3D1B3-F56F-4A70-BC06-D798FA41802C}"/>
                </a:ext>
              </a:extLst>
            </p:cNvPr>
            <p:cNvSpPr/>
            <p:nvPr/>
          </p:nvSpPr>
          <p:spPr>
            <a:xfrm>
              <a:off x="1685962" y="3916682"/>
              <a:ext cx="7351358" cy="185928"/>
            </a:xfrm>
            <a:prstGeom prst="rect">
              <a:avLst/>
            </a:prstGeom>
            <a:solidFill>
              <a:srgbClr val="FFB71B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02DB124-AAB1-44C6-915A-D93297E7A4F8}"/>
                </a:ext>
              </a:extLst>
            </p:cNvPr>
            <p:cNvSpPr/>
            <p:nvPr/>
          </p:nvSpPr>
          <p:spPr>
            <a:xfrm>
              <a:off x="1685962" y="4287015"/>
              <a:ext cx="7351358" cy="185928"/>
            </a:xfrm>
            <a:prstGeom prst="rect">
              <a:avLst/>
            </a:prstGeom>
            <a:solidFill>
              <a:srgbClr val="FFB71B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A7B0796-BA62-49EB-BD9B-0087A6DE197E}"/>
                </a:ext>
              </a:extLst>
            </p:cNvPr>
            <p:cNvSpPr/>
            <p:nvPr/>
          </p:nvSpPr>
          <p:spPr>
            <a:xfrm>
              <a:off x="1685962" y="5586984"/>
              <a:ext cx="7351358" cy="185928"/>
            </a:xfrm>
            <a:prstGeom prst="rect">
              <a:avLst/>
            </a:prstGeom>
            <a:solidFill>
              <a:srgbClr val="FFB71B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205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8BA54D6-C8F9-4AAC-8CAA-D399FA342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自動化程式開發流程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826541-8182-4A3B-9B53-86E069C33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864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ECB457-4D4F-4A33-A3B9-6B135073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首先試著在問題中加入明確的輸入及輸出。舉例來說，“如何更快的畫出</a:t>
            </a:r>
            <a:r>
              <a:rPr lang="en-US" altLang="zh-TW" dirty="0"/>
              <a:t>3D</a:t>
            </a:r>
            <a:r>
              <a:rPr lang="zh-TW" altLang="en-US" dirty="0"/>
              <a:t>結構”就是屬於一個大問題，沒有明確的輸入及輸出。加入輸出入的問題會像是這樣子：</a:t>
            </a:r>
            <a:endParaRPr lang="en-US" altLang="zh-TW" dirty="0"/>
          </a:p>
          <a:p>
            <a:r>
              <a:rPr lang="zh-TW" altLang="en-US" b="1" dirty="0"/>
              <a:t>“如何給定一條曲線（輸入），沿著線產生等間距的</a:t>
            </a:r>
            <a:r>
              <a:rPr lang="en-US" altLang="zh-TW" b="1" dirty="0"/>
              <a:t>via</a:t>
            </a:r>
            <a:r>
              <a:rPr lang="zh-TW" altLang="en-US" b="1" dirty="0"/>
              <a:t>（輸出）</a:t>
            </a:r>
            <a:r>
              <a:rPr lang="zh-TW" altLang="en-US" dirty="0"/>
              <a:t>”，或是</a:t>
            </a:r>
            <a:endParaRPr lang="en-US" altLang="zh-TW" dirty="0"/>
          </a:p>
          <a:p>
            <a:r>
              <a:rPr lang="zh-TW" altLang="en-US" b="1" dirty="0"/>
              <a:t>“如何給定座標點（輸入），將物件（輸入）複製到座標點上面（輸出）”</a:t>
            </a:r>
            <a:r>
              <a:rPr lang="zh-TW" altLang="en-US" dirty="0"/>
              <a:t>或是，</a:t>
            </a:r>
            <a:endParaRPr lang="en-US" altLang="zh-TW" dirty="0"/>
          </a:p>
          <a:p>
            <a:r>
              <a:rPr lang="zh-TW" altLang="en-US" b="1" dirty="0"/>
              <a:t>“選擇焊片（輸入），如何在上面自動產生錫球（輸出）”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加入了輸入及輸出的描述讓整個問題變得具體也更容易理解。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96425F9-195D-4693-9E6E-3A6A8723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找出模擬工作的瓶頸並定義題目</a:t>
            </a:r>
          </a:p>
        </p:txBody>
      </p:sp>
    </p:spTree>
    <p:extLst>
      <p:ext uri="{BB962C8B-B14F-4D97-AF65-F5344CB8AC3E}">
        <p14:creationId xmlns:p14="http://schemas.microsoft.com/office/powerpoint/2010/main" val="106160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AB95A1D-731F-4754-8CC5-5B2A6DACC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接下來要試著將上面的問題變成是（輸入</a:t>
            </a:r>
            <a:r>
              <a:rPr lang="en-US" altLang="zh-TW" dirty="0"/>
              <a:t>—</a:t>
            </a:r>
            <a:r>
              <a:rPr lang="zh-TW" altLang="en-US" dirty="0"/>
              <a:t>輸出）</a:t>
            </a:r>
            <a:r>
              <a:rPr lang="en-US" altLang="zh-TW" dirty="0"/>
              <a:t>—</a:t>
            </a:r>
            <a:r>
              <a:rPr lang="zh-TW" altLang="en-US" dirty="0"/>
              <a:t>（輸入</a:t>
            </a:r>
            <a:r>
              <a:rPr lang="en-US" altLang="zh-TW" dirty="0"/>
              <a:t>—</a:t>
            </a:r>
            <a:r>
              <a:rPr lang="zh-TW" altLang="en-US" dirty="0"/>
              <a:t>輸出）</a:t>
            </a:r>
            <a:r>
              <a:rPr lang="en-US" altLang="zh-TW" dirty="0"/>
              <a:t>—</a:t>
            </a:r>
            <a:r>
              <a:rPr lang="zh-TW" altLang="en-US" dirty="0"/>
              <a:t>（輸入</a:t>
            </a:r>
            <a:r>
              <a:rPr lang="en-US" altLang="zh-TW" dirty="0"/>
              <a:t>—</a:t>
            </a:r>
            <a:r>
              <a:rPr lang="zh-TW" altLang="en-US" dirty="0"/>
              <a:t>輸出）的格式，拆解問題的同時也是在回答問題，如同抽絲剝繭一般，這時候已經開始進入了程式開發的工作。舉例來說，</a:t>
            </a:r>
            <a:r>
              <a:rPr lang="zh-TW" altLang="en-US" b="1" dirty="0"/>
              <a:t>”如何給定座標點“</a:t>
            </a:r>
            <a:r>
              <a:rPr lang="zh-TW" altLang="en-US" dirty="0"/>
              <a:t>變成是</a:t>
            </a:r>
            <a:r>
              <a:rPr lang="zh-TW" altLang="en-US" b="1" dirty="0"/>
              <a:t>“如何將儲存在</a:t>
            </a:r>
            <a:r>
              <a:rPr lang="en-US" altLang="zh-TW" b="1" dirty="0"/>
              <a:t>csv</a:t>
            </a:r>
            <a:r>
              <a:rPr lang="zh-TW" altLang="en-US" b="1" dirty="0"/>
              <a:t>檔案的座標點讀到陣列當中“</a:t>
            </a:r>
            <a:r>
              <a:rPr lang="zh-TW" altLang="en-US" dirty="0"/>
              <a:t>以及</a:t>
            </a:r>
            <a:r>
              <a:rPr lang="zh-TW" altLang="en-US" b="1" dirty="0"/>
              <a:t>”如何將選擇的物件輸出名稱“</a:t>
            </a:r>
            <a:r>
              <a:rPr lang="zh-TW" altLang="en-US" dirty="0"/>
              <a:t>和</a:t>
            </a:r>
            <a:r>
              <a:rPr lang="zh-TW" altLang="en-US" b="1" dirty="0"/>
              <a:t>“如何將輸出物件根據陣列的座標位置進行複製”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要注意的是，除非你已經是有經驗的開發者，否則這些問題並不是你在程式開發初期就可以想的出來的，而是在程式碼開發過程當中，透過不斷嘗試去摸索出來的。過程當中答案也可能會一變再變，不斷嘗試不同的小程式碼片段去解決其中一個小問題，直到找到答案為止。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9BE9DE2-8245-4CD7-8644-BCDBABA8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分析題目並拆解為更小的問題</a:t>
            </a:r>
          </a:p>
        </p:txBody>
      </p:sp>
    </p:spTree>
    <p:extLst>
      <p:ext uri="{BB962C8B-B14F-4D97-AF65-F5344CB8AC3E}">
        <p14:creationId xmlns:p14="http://schemas.microsoft.com/office/powerpoint/2010/main" val="277399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11FD2CA-F942-45B8-9174-40F6B5B42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71600"/>
            <a:ext cx="6843624" cy="4762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等到把所有的拼圖碎片找齊，最後便是拼圖的工作。這個階段不斷進行拼湊程式碼，測試，除錯的工作循環。就像拼圖一樣，先拼出邊邊角角比較容易的部分。將四個邊角完成之後在設法將這些大塊連結起來。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開發自動化程式很少是一氣呵成，一筆而就的。實際的過程更像是摸著石子過河，走到半途退回去另尋他路更是常有的事。就算是百轉千折，只要最終能到達對岸就是成功的達成任務，這也是學習程式開發的必經階段。至於對有開發經驗的設計師來說，可以快速的找出最短路徑，加上手上現有的工具，很快就能完成開發的工作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DA2CCF4-8156-43AA-A2A5-BCE09F7A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將所有的代碼拼湊出來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B5FDE6-1EF5-4D36-B4AB-3539895B20C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2193" y="2178051"/>
            <a:ext cx="4454275" cy="27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基本語法簡介</a:t>
            </a:r>
            <a:r>
              <a:rPr lang="en-US" altLang="zh-TW" dirty="0"/>
              <a:t>(2/4)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20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範例解說：如何根據</a:t>
            </a:r>
            <a:r>
              <a:rPr lang="en-US" altLang="zh-TW" dirty="0"/>
              <a:t>CSV</a:t>
            </a:r>
            <a:r>
              <a:rPr lang="zh-TW" altLang="en-US" dirty="0"/>
              <a:t>紀錄的座標複製物件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20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專題討論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90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1BE97AB-03A6-4BDD-9894-7482434E4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371600"/>
            <a:ext cx="5325374" cy="4835297"/>
          </a:xfrm>
        </p:spPr>
        <p:txBody>
          <a:bodyPr/>
          <a:lstStyle/>
          <a:p>
            <a:r>
              <a:rPr lang="zh-TW" altLang="en-US" dirty="0"/>
              <a:t>分享想要透過自動化解決的題目及緣由，並設想輸入及輸出。</a:t>
            </a:r>
            <a:endParaRPr lang="en-US" altLang="zh-TW" dirty="0"/>
          </a:p>
          <a:p>
            <a:r>
              <a:rPr lang="zh-TW" altLang="en-US" dirty="0"/>
              <a:t>每位</a:t>
            </a:r>
            <a:r>
              <a:rPr lang="en-US" altLang="zh-TW" dirty="0"/>
              <a:t>5</a:t>
            </a:r>
            <a:r>
              <a:rPr lang="zh-TW" altLang="en-US" dirty="0"/>
              <a:t>分鐘時間並利用板書搭配口頭說明。</a:t>
            </a:r>
            <a:endParaRPr lang="en-US" altLang="zh-TW" dirty="0"/>
          </a:p>
          <a:p>
            <a:r>
              <a:rPr lang="zh-TW" altLang="en-US" dirty="0"/>
              <a:t>講師針對題目給出建議及方向，並評估難易度。</a:t>
            </a:r>
            <a:endParaRPr lang="en-US" altLang="zh-TW" dirty="0"/>
          </a:p>
          <a:p>
            <a:r>
              <a:rPr lang="zh-TW" altLang="en-US" dirty="0"/>
              <a:t>分享供所有學員參考，不一定為最後專題題目。</a:t>
            </a:r>
            <a:endParaRPr lang="en-US" altLang="zh-TW" dirty="0"/>
          </a:p>
          <a:p>
            <a:r>
              <a:rPr lang="zh-TW" altLang="en-US" dirty="0"/>
              <a:t>待第四周所有學員完成分享之後，再從當中選擇最後的專題題目。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854605A-57A1-476A-82F9-537D284E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</p:spPr>
        <p:txBody>
          <a:bodyPr anchor="t">
            <a:normAutofit/>
          </a:bodyPr>
          <a:lstStyle/>
          <a:p>
            <a:r>
              <a:rPr lang="zh-TW" altLang="en-US" dirty="0"/>
              <a:t>個人專題分享</a:t>
            </a:r>
          </a:p>
        </p:txBody>
      </p:sp>
      <p:graphicFrame>
        <p:nvGraphicFramePr>
          <p:cNvPr id="29" name="內容版面配置區 4">
            <a:extLst>
              <a:ext uri="{FF2B5EF4-FFF2-40B4-BE49-F238E27FC236}">
                <a16:creationId xmlns:a16="http://schemas.microsoft.com/office/drawing/2014/main" id="{65ACC48E-E28C-4D76-B91A-BBF5321702F0}"/>
              </a:ext>
            </a:extLst>
          </p:cNvPr>
          <p:cNvGraphicFramePr>
            <a:graphicFrameLocks noGrp="1"/>
          </p:cNvGraphicFramePr>
          <p:nvPr>
            <p:ph type="media" sz="quarter" idx="14"/>
          </p:nvPr>
        </p:nvGraphicFramePr>
        <p:xfrm>
          <a:off x="6674253" y="994418"/>
          <a:ext cx="4816132" cy="4660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64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C3D928-2CE9-4266-A577-F5AA1DFC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https://www.tutorialspoint.com/python/index.htm</a:t>
            </a:r>
            <a:endParaRPr lang="zh-TW" altLang="en-US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D216109-3639-4D63-B89A-0ED4F8EA3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13" y="1707682"/>
            <a:ext cx="7094974" cy="344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5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92082F6-06C4-4A02-8018-F4C8BE19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71600"/>
            <a:ext cx="5102711" cy="4762471"/>
          </a:xfrm>
        </p:spPr>
        <p:txBody>
          <a:bodyPr numCol="2"/>
          <a:lstStyle/>
          <a:p>
            <a:r>
              <a:rPr lang="en-US" altLang="zh-TW" dirty="0">
                <a:solidFill>
                  <a:srgbClr val="92D050"/>
                </a:solidFill>
              </a:rPr>
              <a:t>abs()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complex()</a:t>
            </a:r>
          </a:p>
          <a:p>
            <a:r>
              <a:rPr lang="en-US" altLang="zh-TW" dirty="0" err="1"/>
              <a:t>dir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enumerate()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float()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int()</a:t>
            </a:r>
          </a:p>
          <a:p>
            <a:r>
              <a:rPr lang="en-US" altLang="zh-TW" dirty="0" err="1"/>
              <a:t>len</a:t>
            </a:r>
            <a:r>
              <a:rPr lang="en-US" altLang="zh-TW" dirty="0"/>
              <a:t>()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list()</a:t>
            </a:r>
          </a:p>
          <a:p>
            <a:r>
              <a:rPr lang="en-US" altLang="zh-TW" dirty="0">
                <a:solidFill>
                  <a:srgbClr val="92D050"/>
                </a:solidFill>
              </a:rPr>
              <a:t>max()</a:t>
            </a:r>
          </a:p>
          <a:p>
            <a:r>
              <a:rPr lang="en-US" altLang="zh-TW" dirty="0">
                <a:solidFill>
                  <a:srgbClr val="92D050"/>
                </a:solidFill>
              </a:rPr>
              <a:t>min()</a:t>
            </a:r>
          </a:p>
          <a:p>
            <a:r>
              <a:rPr lang="en-US" altLang="zh-TW" dirty="0"/>
              <a:t>open()</a:t>
            </a:r>
          </a:p>
          <a:p>
            <a:r>
              <a:rPr lang="en-US" altLang="zh-TW" dirty="0">
                <a:solidFill>
                  <a:srgbClr val="92D050"/>
                </a:solidFill>
              </a:rPr>
              <a:t>pow()</a:t>
            </a:r>
          </a:p>
          <a:p>
            <a:r>
              <a:rPr lang="en-US" altLang="zh-TW" dirty="0"/>
              <a:t>print()</a:t>
            </a:r>
          </a:p>
          <a:p>
            <a:r>
              <a:rPr lang="en-US" altLang="zh-TW" dirty="0"/>
              <a:t>range()</a:t>
            </a:r>
          </a:p>
          <a:p>
            <a:r>
              <a:rPr lang="en-US" altLang="zh-TW" dirty="0"/>
              <a:t>round()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str()</a:t>
            </a:r>
          </a:p>
          <a:p>
            <a:r>
              <a:rPr lang="en-US" altLang="zh-TW" dirty="0"/>
              <a:t>type()</a:t>
            </a:r>
          </a:p>
          <a:p>
            <a:r>
              <a:rPr lang="en-US" altLang="zh-TW" dirty="0"/>
              <a:t>zip()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16BD63D-AF47-435E-A658-4C47B66C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常用內建函式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775AF5-78CF-448D-ACB5-1DA46CDD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723" y="1148378"/>
            <a:ext cx="6956613" cy="45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6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81B7A7-6FE7-41CF-9EB4-A0E9B61DC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Math Library</a:t>
            </a:r>
          </a:p>
          <a:p>
            <a:r>
              <a:rPr lang="en-US" altLang="zh-TW" dirty="0"/>
              <a:t>Import Module</a:t>
            </a:r>
          </a:p>
          <a:p>
            <a:r>
              <a:rPr lang="en-US" altLang="zh-TW" dirty="0"/>
              <a:t>Types of Operator</a:t>
            </a:r>
          </a:p>
          <a:p>
            <a:r>
              <a:rPr lang="en-US" altLang="zh-TW" dirty="0"/>
              <a:t>Strings</a:t>
            </a:r>
          </a:p>
          <a:p>
            <a:pPr lvl="1"/>
            <a:r>
              <a:rPr lang="en-US" altLang="zh-TW" dirty="0"/>
              <a:t>Accessing Values in String</a:t>
            </a:r>
          </a:p>
          <a:p>
            <a:pPr lvl="1"/>
            <a:r>
              <a:rPr lang="en-US" altLang="zh-TW" dirty="0"/>
              <a:t>String Special Operators</a:t>
            </a:r>
          </a:p>
          <a:p>
            <a:pPr lvl="1"/>
            <a:r>
              <a:rPr lang="en-US" altLang="zh-TW" dirty="0"/>
              <a:t>Built-in String Methods</a:t>
            </a:r>
          </a:p>
          <a:p>
            <a:r>
              <a:rPr lang="en-US" altLang="zh-TW" dirty="0"/>
              <a:t>Lists</a:t>
            </a:r>
          </a:p>
          <a:p>
            <a:r>
              <a:rPr lang="en-US" altLang="zh-TW" dirty="0"/>
              <a:t>Tuples</a:t>
            </a:r>
          </a:p>
          <a:p>
            <a:r>
              <a:rPr lang="en-US" altLang="zh-TW" dirty="0"/>
              <a:t>Dictionary</a:t>
            </a:r>
          </a:p>
          <a:p>
            <a:r>
              <a:rPr lang="en-US" altLang="zh-TW" dirty="0"/>
              <a:t>Data Type Conversion</a:t>
            </a:r>
          </a:p>
          <a:p>
            <a:r>
              <a:rPr lang="en-US" altLang="zh-TW" dirty="0"/>
              <a:t>Decision Making</a:t>
            </a:r>
          </a:p>
          <a:p>
            <a:r>
              <a:rPr lang="en-US" altLang="zh-TW" dirty="0"/>
              <a:t>Loops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63B519-CE41-4415-8828-F8BEC96E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重點</a:t>
            </a:r>
          </a:p>
        </p:txBody>
      </p:sp>
    </p:spTree>
    <p:extLst>
      <p:ext uri="{BB962C8B-B14F-4D97-AF65-F5344CB8AC3E}">
        <p14:creationId xmlns:p14="http://schemas.microsoft.com/office/powerpoint/2010/main" val="13433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21ADE1A-EC3C-4C0D-BE75-0A926204A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基本數學函式庫：</a:t>
            </a:r>
            <a:r>
              <a:rPr lang="en-US" altLang="zh-TW" dirty="0">
                <a:hlinkClick r:id="rId2"/>
              </a:rPr>
              <a:t>https://docs.python.org/3/library/math.html</a:t>
            </a:r>
            <a:endParaRPr lang="en-US" altLang="zh-TW" dirty="0"/>
          </a:p>
          <a:p>
            <a:r>
              <a:rPr lang="zh-TW" altLang="en-US" dirty="0"/>
              <a:t>複數函式庫：</a:t>
            </a:r>
            <a:r>
              <a:rPr lang="en-US" altLang="zh-TW" dirty="0">
                <a:hlinkClick r:id="rId3"/>
              </a:rPr>
              <a:t>https://docs.python.org/3/library/cmath.html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2E0A812-2994-4522-A96E-2DC454F3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math module &amp; </a:t>
            </a:r>
            <a:r>
              <a:rPr lang="en-US" altLang="zh-TW" dirty="0" err="1"/>
              <a:t>cmath</a:t>
            </a:r>
            <a:r>
              <a:rPr lang="en-US" altLang="zh-TW" dirty="0"/>
              <a:t> module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67DA5A-CB73-427A-87FF-D9DB89453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519" y="2396743"/>
            <a:ext cx="6748962" cy="38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C8FCBD7-80AF-42EF-9774-580CE8B6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用來匯入模組</a:t>
            </a:r>
            <a:endParaRPr lang="en-US" altLang="zh-TW" dirty="0"/>
          </a:p>
          <a:p>
            <a:r>
              <a:rPr lang="zh-TW" altLang="en-US" dirty="0"/>
              <a:t>自動化常用模組</a:t>
            </a:r>
            <a:endParaRPr lang="en-US" altLang="zh-TW" dirty="0"/>
          </a:p>
          <a:p>
            <a:pPr lvl="1"/>
            <a:r>
              <a:rPr lang="en-US" altLang="zh-TW" dirty="0"/>
              <a:t>math, </a:t>
            </a:r>
            <a:r>
              <a:rPr lang="en-US" altLang="zh-TW" dirty="0" err="1"/>
              <a:t>os</a:t>
            </a:r>
            <a:r>
              <a:rPr lang="en-US" altLang="zh-TW" dirty="0"/>
              <a:t>, sys, re, </a:t>
            </a:r>
            <a:r>
              <a:rPr lang="en-US" altLang="zh-TW" dirty="0" err="1"/>
              <a:t>tkinter</a:t>
            </a:r>
            <a:r>
              <a:rPr lang="en-US" altLang="zh-TW" dirty="0"/>
              <a:t>, matplotlib </a:t>
            </a:r>
          </a:p>
          <a:p>
            <a:r>
              <a:rPr lang="zh-TW" altLang="en-US" dirty="0"/>
              <a:t>匯入指令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import math</a:t>
            </a:r>
          </a:p>
          <a:p>
            <a:pPr marL="0" indent="0">
              <a:buNone/>
            </a:pPr>
            <a:r>
              <a:rPr lang="en-US" altLang="zh-TW" dirty="0"/>
              <a:t>from math import sin, cos</a:t>
            </a:r>
          </a:p>
          <a:p>
            <a:pPr marL="0" indent="0">
              <a:buNone/>
            </a:pPr>
            <a:r>
              <a:rPr lang="en-US" altLang="zh-TW" dirty="0"/>
              <a:t>from math import sin as </a:t>
            </a:r>
            <a:r>
              <a:rPr lang="en-US" altLang="zh-TW" dirty="0" err="1"/>
              <a:t>mysin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from math import *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8A382C7-8F93-4F78-B902-60DC0DF32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</a:t>
            </a:r>
            <a:r>
              <a:rPr lang="zh-TW" altLang="en-US" dirty="0"/>
              <a:t>指令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8FD24BE-06A2-48E1-9C05-D816AC4F06B8}"/>
              </a:ext>
            </a:extLst>
          </p:cNvPr>
          <p:cNvGrpSpPr/>
          <p:nvPr/>
        </p:nvGrpSpPr>
        <p:grpSpPr>
          <a:xfrm>
            <a:off x="6463243" y="1707191"/>
            <a:ext cx="4822823" cy="2803523"/>
            <a:chOff x="6488643" y="1173791"/>
            <a:chExt cx="4822823" cy="2803523"/>
          </a:xfrm>
        </p:grpSpPr>
        <p:pic>
          <p:nvPicPr>
            <p:cNvPr id="5" name="圖形 4" descr="紙箱">
              <a:extLst>
                <a:ext uri="{FF2B5EF4-FFF2-40B4-BE49-F238E27FC236}">
                  <a16:creationId xmlns:a16="http://schemas.microsoft.com/office/drawing/2014/main" id="{64210C6C-D780-49A5-BD24-3E14A406D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97066" y="1219200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倒轉">
              <a:extLst>
                <a:ext uri="{FF2B5EF4-FFF2-40B4-BE49-F238E27FC236}">
                  <a16:creationId xmlns:a16="http://schemas.microsoft.com/office/drawing/2014/main" id="{3D38449E-6254-470A-8E87-C60628617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92166" y="1219200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部落格">
              <a:extLst>
                <a:ext uri="{FF2B5EF4-FFF2-40B4-BE49-F238E27FC236}">
                  <a16:creationId xmlns:a16="http://schemas.microsoft.com/office/drawing/2014/main" id="{A469D60F-4C37-4234-8E0E-99FD89FAE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88643" y="1173791"/>
              <a:ext cx="2803523" cy="2803523"/>
            </a:xfrm>
            <a:prstGeom prst="rect">
              <a:avLst/>
            </a:prstGeom>
          </p:spPr>
        </p:pic>
        <p:pic>
          <p:nvPicPr>
            <p:cNvPr id="10" name="圖形 9" descr="紙箱">
              <a:extLst>
                <a:ext uri="{FF2B5EF4-FFF2-40B4-BE49-F238E27FC236}">
                  <a16:creationId xmlns:a16="http://schemas.microsoft.com/office/drawing/2014/main" id="{45885C6F-A1E5-4C27-9D83-2FC6F4AED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97066" y="2118353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倒轉">
              <a:extLst>
                <a:ext uri="{FF2B5EF4-FFF2-40B4-BE49-F238E27FC236}">
                  <a16:creationId xmlns:a16="http://schemas.microsoft.com/office/drawing/2014/main" id="{438537C1-CAB4-4EBF-8BFC-ED52F121A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92166" y="2118353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紙箱">
              <a:extLst>
                <a:ext uri="{FF2B5EF4-FFF2-40B4-BE49-F238E27FC236}">
                  <a16:creationId xmlns:a16="http://schemas.microsoft.com/office/drawing/2014/main" id="{4B914475-B4F4-4EEB-9CBE-CB1D5887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97066" y="2997200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倒轉">
              <a:extLst>
                <a:ext uri="{FF2B5EF4-FFF2-40B4-BE49-F238E27FC236}">
                  <a16:creationId xmlns:a16="http://schemas.microsoft.com/office/drawing/2014/main" id="{47AAF092-A28F-439C-8090-5A4690F41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98515" y="300960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05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D1D0A4A-BBE9-4B16-89AB-DA819A3D8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920292" cy="47624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切片是相當方便的字串處理工具之一，利用中括號來取出部分字串或倒置</a:t>
            </a:r>
            <a:endParaRPr lang="en-US" altLang="zh-TW" dirty="0"/>
          </a:p>
          <a:p>
            <a:r>
              <a:rPr lang="en-US" altLang="zh-TW" dirty="0"/>
              <a:t>x[</a:t>
            </a:r>
            <a:r>
              <a:rPr lang="en-US" altLang="zh-TW" dirty="0" err="1"/>
              <a:t>start:stop:step</a:t>
            </a:r>
            <a:r>
              <a:rPr lang="en-US" altLang="zh-TW" dirty="0"/>
              <a:t>]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AA7EEEB-BBDE-4280-9F13-E5FF04B0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字串的索引與切片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A4404D-E7A9-4BA7-A227-122A3BF9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88" y="783290"/>
            <a:ext cx="5024849" cy="529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453E95F-CC33-4765-A56D-6EB298D7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Escape Characters</a:t>
            </a:r>
            <a:endParaRPr lang="zh-TW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62675B6-42E6-43DE-8EB5-33F8B0CD2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249" y="2098593"/>
            <a:ext cx="6514150" cy="301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4BDF538-6855-49F8-A5B9-589EA48F9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2098593"/>
            <a:ext cx="4361625" cy="30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0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2020">
  <a:themeElements>
    <a:clrScheme name="ANSYS 2020 Colors">
      <a:dk1>
        <a:sysClr val="windowText" lastClr="000000"/>
      </a:dk1>
      <a:lt1>
        <a:sysClr val="window" lastClr="FFFFFF"/>
      </a:lt1>
      <a:dk2>
        <a:srgbClr val="898A8D"/>
      </a:dk2>
      <a:lt2>
        <a:srgbClr val="D9D8D6"/>
      </a:lt2>
      <a:accent1>
        <a:srgbClr val="FFB71B"/>
      </a:accent1>
      <a:accent2>
        <a:srgbClr val="898A8D"/>
      </a:accent2>
      <a:accent3>
        <a:srgbClr val="D9D8D6"/>
      </a:accent3>
      <a:accent4>
        <a:srgbClr val="FFB71B"/>
      </a:accent4>
      <a:accent5>
        <a:srgbClr val="898A8D"/>
      </a:accent5>
      <a:accent6>
        <a:srgbClr val="D9D8D6"/>
      </a:accent6>
      <a:hlink>
        <a:srgbClr val="000000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" id="{38474C5C-C832-4F6C-A089-BF2C2C556CFF}" vid="{71A4DB3F-8CD7-4C4E-844B-2A8753103DD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</Template>
  <TotalTime>521</TotalTime>
  <Words>1216</Words>
  <Application>Microsoft Office PowerPoint</Application>
  <PresentationFormat>寬螢幕</PresentationFormat>
  <Paragraphs>107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 New</vt:lpstr>
      <vt:lpstr>Montserrat</vt:lpstr>
      <vt:lpstr>Wingdings</vt:lpstr>
      <vt:lpstr>2020</vt:lpstr>
      <vt:lpstr>PowerPoint 簡報</vt:lpstr>
      <vt:lpstr>PowerPoint 簡報</vt:lpstr>
      <vt:lpstr>https://www.tutorialspoint.com/python/index.htm</vt:lpstr>
      <vt:lpstr>常用內建函式</vt:lpstr>
      <vt:lpstr>重點</vt:lpstr>
      <vt:lpstr>math module &amp; cmath module</vt:lpstr>
      <vt:lpstr>import指令</vt:lpstr>
      <vt:lpstr>字串的索引與切片</vt:lpstr>
      <vt:lpstr>Escape Characters</vt:lpstr>
      <vt:lpstr>常用字串運算</vt:lpstr>
      <vt:lpstr>邏輯判斷If else elif</vt:lpstr>
      <vt:lpstr>迴圈控制 for…in…:</vt:lpstr>
      <vt:lpstr>函數range()與enumerate()</vt:lpstr>
      <vt:lpstr>除錯 (Debug)</vt:lpstr>
      <vt:lpstr>常見錯誤型態</vt:lpstr>
      <vt:lpstr>PowerPoint 簡報</vt:lpstr>
      <vt:lpstr>找出模擬工作的瓶頸並定義題目</vt:lpstr>
      <vt:lpstr>分析題目並拆解為更小的問題</vt:lpstr>
      <vt:lpstr>將所有的代碼拼湊出來</vt:lpstr>
      <vt:lpstr>PowerPoint 簡報</vt:lpstr>
      <vt:lpstr>PowerPoint 簡報</vt:lpstr>
      <vt:lpstr>個人專題分享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Ming-Chih Lin</dc:creator>
  <cp:lastModifiedBy>Ming-Chih Lin</cp:lastModifiedBy>
  <cp:revision>58</cp:revision>
  <dcterms:created xsi:type="dcterms:W3CDTF">2020-05-31T06:54:16Z</dcterms:created>
  <dcterms:modified xsi:type="dcterms:W3CDTF">2020-06-17T23:23:32Z</dcterms:modified>
</cp:coreProperties>
</file>